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 Leko" userId="cd2e56e21c21fd3c" providerId="LiveId" clId="{A1547ECF-E175-403C-9F77-A415482565E3}"/>
    <pc:docChg chg="delSld modSld">
      <pc:chgData name="Goran Leko" userId="cd2e56e21c21fd3c" providerId="LiveId" clId="{A1547ECF-E175-403C-9F77-A415482565E3}" dt="2026-03-30T16:46:48.464" v="19" actId="14100"/>
      <pc:docMkLst>
        <pc:docMk/>
      </pc:docMkLst>
      <pc:sldChg chg="modSp mod">
        <pc:chgData name="Goran Leko" userId="cd2e56e21c21fd3c" providerId="LiveId" clId="{A1547ECF-E175-403C-9F77-A415482565E3}" dt="2026-03-30T16:46:10.127" v="9" actId="20577"/>
        <pc:sldMkLst>
          <pc:docMk/>
          <pc:sldMk cId="0" sldId="256"/>
        </pc:sldMkLst>
        <pc:spChg chg="mod">
          <ac:chgData name="Goran Leko" userId="cd2e56e21c21fd3c" providerId="LiveId" clId="{A1547ECF-E175-403C-9F77-A415482565E3}" dt="2026-03-30T16:46:10.127" v="9" actId="20577"/>
          <ac:spMkLst>
            <pc:docMk/>
            <pc:sldMk cId="0" sldId="256"/>
            <ac:spMk id="32" creationId="{00000000-0000-0000-0000-000000000000}"/>
          </ac:spMkLst>
        </pc:spChg>
      </pc:sldChg>
      <pc:sldChg chg="modSp mod">
        <pc:chgData name="Goran Leko" userId="cd2e56e21c21fd3c" providerId="LiveId" clId="{A1547ECF-E175-403C-9F77-A415482565E3}" dt="2026-03-30T16:46:48.464" v="19" actId="14100"/>
        <pc:sldMkLst>
          <pc:docMk/>
          <pc:sldMk cId="0" sldId="257"/>
        </pc:sldMkLst>
        <pc:spChg chg="mod">
          <ac:chgData name="Goran Leko" userId="cd2e56e21c21fd3c" providerId="LiveId" clId="{A1547ECF-E175-403C-9F77-A415482565E3}" dt="2026-03-30T16:46:48.464" v="19" actId="14100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Goran Leko" userId="cd2e56e21c21fd3c" providerId="LiveId" clId="{A1547ECF-E175-403C-9F77-A415482565E3}" dt="2026-03-30T16:44:47.485" v="0" actId="47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874770" cy="2400935"/>
          </a:xfrm>
          <a:custGeom>
            <a:avLst/>
            <a:gdLst/>
            <a:ahLst/>
            <a:cxnLst/>
            <a:rect l="l" t="t" r="r" b="b"/>
            <a:pathLst>
              <a:path w="3874770" h="2400935">
                <a:moveTo>
                  <a:pt x="3874490" y="0"/>
                </a:moveTo>
                <a:lnTo>
                  <a:pt x="0" y="0"/>
                </a:lnTo>
                <a:lnTo>
                  <a:pt x="0" y="2315692"/>
                </a:lnTo>
                <a:lnTo>
                  <a:pt x="162217" y="2400427"/>
                </a:lnTo>
                <a:lnTo>
                  <a:pt x="662089" y="2015909"/>
                </a:lnTo>
                <a:lnTo>
                  <a:pt x="1002677" y="1444599"/>
                </a:lnTo>
                <a:lnTo>
                  <a:pt x="1403680" y="1384185"/>
                </a:lnTo>
                <a:lnTo>
                  <a:pt x="2282596" y="1851113"/>
                </a:lnTo>
                <a:lnTo>
                  <a:pt x="2689098" y="1071067"/>
                </a:lnTo>
                <a:lnTo>
                  <a:pt x="3156013" y="384416"/>
                </a:lnTo>
                <a:lnTo>
                  <a:pt x="3705339" y="422859"/>
                </a:lnTo>
                <a:lnTo>
                  <a:pt x="387449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05" y="-3504"/>
            <a:ext cx="4716159" cy="34753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3825" y="771311"/>
            <a:ext cx="858519" cy="66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2602" y="-8540"/>
            <a:ext cx="14782165" cy="7811770"/>
            <a:chOff x="1482602" y="-8540"/>
            <a:chExt cx="14782165" cy="78117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602" y="-8540"/>
              <a:ext cx="14781938" cy="7811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486" y="2218461"/>
              <a:ext cx="5726633" cy="3855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8891" y="5840666"/>
              <a:ext cx="726922" cy="726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19955" y="6806488"/>
              <a:ext cx="1084789" cy="3375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32757" y="7408370"/>
              <a:ext cx="274955" cy="207645"/>
            </a:xfrm>
            <a:custGeom>
              <a:avLst/>
              <a:gdLst/>
              <a:ahLst/>
              <a:cxnLst/>
              <a:rect l="l" t="t" r="r" b="b"/>
              <a:pathLst>
                <a:path w="274955" h="207645">
                  <a:moveTo>
                    <a:pt x="131611" y="0"/>
                  </a:moveTo>
                  <a:lnTo>
                    <a:pt x="84561" y="7415"/>
                  </a:lnTo>
                  <a:lnTo>
                    <a:pt x="39268" y="31341"/>
                  </a:lnTo>
                  <a:lnTo>
                    <a:pt x="11516" y="63410"/>
                  </a:lnTo>
                  <a:lnTo>
                    <a:pt x="0" y="100825"/>
                  </a:lnTo>
                  <a:lnTo>
                    <a:pt x="2751" y="138754"/>
                  </a:lnTo>
                  <a:lnTo>
                    <a:pt x="17800" y="172366"/>
                  </a:lnTo>
                  <a:lnTo>
                    <a:pt x="43178" y="196831"/>
                  </a:lnTo>
                  <a:lnTo>
                    <a:pt x="76915" y="207317"/>
                  </a:lnTo>
                  <a:lnTo>
                    <a:pt x="117043" y="198994"/>
                  </a:lnTo>
                  <a:lnTo>
                    <a:pt x="100145" y="181481"/>
                  </a:lnTo>
                  <a:lnTo>
                    <a:pt x="88501" y="157217"/>
                  </a:lnTo>
                  <a:lnTo>
                    <a:pt x="87337" y="129239"/>
                  </a:lnTo>
                  <a:lnTo>
                    <a:pt x="101879" y="100582"/>
                  </a:lnTo>
                  <a:lnTo>
                    <a:pt x="134372" y="75551"/>
                  </a:lnTo>
                  <a:lnTo>
                    <a:pt x="177219" y="62434"/>
                  </a:lnTo>
                  <a:lnTo>
                    <a:pt x="225509" y="64924"/>
                  </a:lnTo>
                  <a:lnTo>
                    <a:pt x="274332" y="86713"/>
                  </a:lnTo>
                  <a:lnTo>
                    <a:pt x="251777" y="52453"/>
                  </a:lnTo>
                  <a:lnTo>
                    <a:pt x="218371" y="24955"/>
                  </a:lnTo>
                  <a:lnTo>
                    <a:pt x="177265" y="6659"/>
                  </a:lnTo>
                  <a:lnTo>
                    <a:pt x="131611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86353" y="7508087"/>
              <a:ext cx="236448" cy="2392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352140" y="7492269"/>
              <a:ext cx="184150" cy="265430"/>
            </a:xfrm>
            <a:custGeom>
              <a:avLst/>
              <a:gdLst/>
              <a:ahLst/>
              <a:cxnLst/>
              <a:rect l="l" t="t" r="r" b="b"/>
              <a:pathLst>
                <a:path w="184150" h="265429">
                  <a:moveTo>
                    <a:pt x="72679" y="0"/>
                  </a:moveTo>
                  <a:lnTo>
                    <a:pt x="38803" y="9746"/>
                  </a:lnTo>
                  <a:lnTo>
                    <a:pt x="12853" y="33723"/>
                  </a:lnTo>
                  <a:lnTo>
                    <a:pt x="0" y="72640"/>
                  </a:lnTo>
                  <a:lnTo>
                    <a:pt x="23615" y="66761"/>
                  </a:lnTo>
                  <a:lnTo>
                    <a:pt x="50449" y="68809"/>
                  </a:lnTo>
                  <a:lnTo>
                    <a:pt x="75261" y="81789"/>
                  </a:lnTo>
                  <a:lnTo>
                    <a:pt x="92811" y="108708"/>
                  </a:lnTo>
                  <a:lnTo>
                    <a:pt x="98240" y="149365"/>
                  </a:lnTo>
                  <a:lnTo>
                    <a:pt x="88177" y="193032"/>
                  </a:lnTo>
                  <a:lnTo>
                    <a:pt x="61877" y="233609"/>
                  </a:lnTo>
                  <a:lnTo>
                    <a:pt x="18592" y="264994"/>
                  </a:lnTo>
                  <a:lnTo>
                    <a:pt x="59541" y="262591"/>
                  </a:lnTo>
                  <a:lnTo>
                    <a:pt x="100058" y="247410"/>
                  </a:lnTo>
                  <a:lnTo>
                    <a:pt x="136456" y="220961"/>
                  </a:lnTo>
                  <a:lnTo>
                    <a:pt x="165050" y="184753"/>
                  </a:lnTo>
                  <a:lnTo>
                    <a:pt x="182151" y="140296"/>
                  </a:lnTo>
                  <a:lnTo>
                    <a:pt x="184073" y="89099"/>
                  </a:lnTo>
                  <a:lnTo>
                    <a:pt x="170179" y="49032"/>
                  </a:lnTo>
                  <a:lnTo>
                    <a:pt x="143536" y="20353"/>
                  </a:lnTo>
                  <a:lnTo>
                    <a:pt x="109313" y="3772"/>
                  </a:lnTo>
                  <a:lnTo>
                    <a:pt x="72679" y="0"/>
                  </a:lnTo>
                  <a:close/>
                </a:path>
              </a:pathLst>
            </a:custGeom>
            <a:solidFill>
              <a:srgbClr val="FFC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18236" y="7487672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8900" y="0"/>
                  </a:moveTo>
                  <a:lnTo>
                    <a:pt x="2806" y="622"/>
                  </a:lnTo>
                  <a:lnTo>
                    <a:pt x="304" y="3733"/>
                  </a:lnTo>
                  <a:lnTo>
                    <a:pt x="1270" y="41288"/>
                  </a:lnTo>
                  <a:lnTo>
                    <a:pt x="2387" y="122903"/>
                  </a:lnTo>
                  <a:lnTo>
                    <a:pt x="2411" y="178484"/>
                  </a:lnTo>
                  <a:lnTo>
                    <a:pt x="1701" y="194548"/>
                  </a:lnTo>
                  <a:lnTo>
                    <a:pt x="0" y="210375"/>
                  </a:lnTo>
                  <a:lnTo>
                    <a:pt x="2489" y="213804"/>
                  </a:lnTo>
                  <a:lnTo>
                    <a:pt x="38900" y="213182"/>
                  </a:lnTo>
                  <a:lnTo>
                    <a:pt x="42011" y="210375"/>
                  </a:lnTo>
                  <a:lnTo>
                    <a:pt x="40938" y="171115"/>
                  </a:lnTo>
                  <a:lnTo>
                    <a:pt x="40684" y="131765"/>
                  </a:lnTo>
                  <a:lnTo>
                    <a:pt x="40767" y="52908"/>
                  </a:lnTo>
                  <a:lnTo>
                    <a:pt x="41389" y="3733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2427" y="7485805"/>
              <a:ext cx="136626" cy="2181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94158" y="7486430"/>
              <a:ext cx="166496" cy="2165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42692" y="7485805"/>
              <a:ext cx="136626" cy="2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14770" y="7487675"/>
              <a:ext cx="152806" cy="2138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01487" y="7488303"/>
              <a:ext cx="136931" cy="21316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21642" y="8418753"/>
            <a:ext cx="111114" cy="11245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4592999" y="8387397"/>
            <a:ext cx="171450" cy="144145"/>
          </a:xfrm>
          <a:custGeom>
            <a:avLst/>
            <a:gdLst/>
            <a:ahLst/>
            <a:cxnLst/>
            <a:rect l="l" t="t" r="r" b="b"/>
            <a:pathLst>
              <a:path w="171450" h="144145">
                <a:moveTo>
                  <a:pt x="89509" y="34861"/>
                </a:moveTo>
                <a:lnTo>
                  <a:pt x="74218" y="34861"/>
                </a:lnTo>
                <a:lnTo>
                  <a:pt x="74218" y="110045"/>
                </a:lnTo>
                <a:lnTo>
                  <a:pt x="68872" y="119380"/>
                </a:lnTo>
                <a:lnTo>
                  <a:pt x="56070" y="126707"/>
                </a:lnTo>
                <a:lnTo>
                  <a:pt x="40678" y="130263"/>
                </a:lnTo>
                <a:lnTo>
                  <a:pt x="27571" y="128282"/>
                </a:lnTo>
                <a:lnTo>
                  <a:pt x="24168" y="126530"/>
                </a:lnTo>
                <a:lnTo>
                  <a:pt x="15290" y="114846"/>
                </a:lnTo>
                <a:lnTo>
                  <a:pt x="15290" y="34861"/>
                </a:lnTo>
                <a:lnTo>
                  <a:pt x="0" y="34861"/>
                </a:lnTo>
                <a:lnTo>
                  <a:pt x="0" y="110045"/>
                </a:lnTo>
                <a:lnTo>
                  <a:pt x="2374" y="120446"/>
                </a:lnTo>
                <a:lnTo>
                  <a:pt x="8534" y="130187"/>
                </a:lnTo>
                <a:lnTo>
                  <a:pt x="16967" y="138303"/>
                </a:lnTo>
                <a:lnTo>
                  <a:pt x="26200" y="143814"/>
                </a:lnTo>
                <a:lnTo>
                  <a:pt x="50215" y="143814"/>
                </a:lnTo>
                <a:lnTo>
                  <a:pt x="73139" y="128574"/>
                </a:lnTo>
                <a:lnTo>
                  <a:pt x="74218" y="141643"/>
                </a:lnTo>
                <a:lnTo>
                  <a:pt x="89509" y="141630"/>
                </a:lnTo>
                <a:lnTo>
                  <a:pt x="89509" y="34861"/>
                </a:lnTo>
                <a:close/>
              </a:path>
              <a:path w="171450" h="144145">
                <a:moveTo>
                  <a:pt x="171234" y="136321"/>
                </a:moveTo>
                <a:lnTo>
                  <a:pt x="170243" y="126390"/>
                </a:lnTo>
                <a:lnTo>
                  <a:pt x="162306" y="128727"/>
                </a:lnTo>
                <a:lnTo>
                  <a:pt x="154203" y="130797"/>
                </a:lnTo>
                <a:lnTo>
                  <a:pt x="146481" y="130390"/>
                </a:lnTo>
                <a:lnTo>
                  <a:pt x="139700" y="125298"/>
                </a:lnTo>
                <a:lnTo>
                  <a:pt x="139700" y="45758"/>
                </a:lnTo>
                <a:lnTo>
                  <a:pt x="168122" y="44488"/>
                </a:lnTo>
                <a:lnTo>
                  <a:pt x="168084" y="34848"/>
                </a:lnTo>
                <a:lnTo>
                  <a:pt x="139700" y="34861"/>
                </a:lnTo>
                <a:lnTo>
                  <a:pt x="139700" y="0"/>
                </a:lnTo>
                <a:lnTo>
                  <a:pt x="129971" y="4127"/>
                </a:lnTo>
                <a:lnTo>
                  <a:pt x="125361" y="12941"/>
                </a:lnTo>
                <a:lnTo>
                  <a:pt x="124104" y="24015"/>
                </a:lnTo>
                <a:lnTo>
                  <a:pt x="124434" y="34874"/>
                </a:lnTo>
                <a:lnTo>
                  <a:pt x="102577" y="34848"/>
                </a:lnTo>
                <a:lnTo>
                  <a:pt x="102577" y="45770"/>
                </a:lnTo>
                <a:lnTo>
                  <a:pt x="124421" y="45758"/>
                </a:lnTo>
                <a:lnTo>
                  <a:pt x="124421" y="132575"/>
                </a:lnTo>
                <a:lnTo>
                  <a:pt x="133705" y="140525"/>
                </a:lnTo>
                <a:lnTo>
                  <a:pt x="139700" y="143814"/>
                </a:lnTo>
                <a:lnTo>
                  <a:pt x="161531" y="143814"/>
                </a:lnTo>
                <a:lnTo>
                  <a:pt x="171081" y="140055"/>
                </a:lnTo>
                <a:lnTo>
                  <a:pt x="171234" y="136321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94235" y="8387392"/>
            <a:ext cx="69215" cy="144145"/>
          </a:xfrm>
          <a:custGeom>
            <a:avLst/>
            <a:gdLst/>
            <a:ahLst/>
            <a:cxnLst/>
            <a:rect l="l" t="t" r="r" b="b"/>
            <a:pathLst>
              <a:path w="69215" h="144145">
                <a:moveTo>
                  <a:pt x="37122" y="0"/>
                </a:moveTo>
                <a:lnTo>
                  <a:pt x="27693" y="4411"/>
                </a:lnTo>
                <a:lnTo>
                  <a:pt x="23117" y="12726"/>
                </a:lnTo>
                <a:lnTo>
                  <a:pt x="21755" y="23140"/>
                </a:lnTo>
                <a:lnTo>
                  <a:pt x="21971" y="33845"/>
                </a:lnTo>
                <a:lnTo>
                  <a:pt x="0" y="34848"/>
                </a:lnTo>
                <a:lnTo>
                  <a:pt x="0" y="45770"/>
                </a:lnTo>
                <a:lnTo>
                  <a:pt x="21844" y="45758"/>
                </a:lnTo>
                <a:lnTo>
                  <a:pt x="21844" y="120929"/>
                </a:lnTo>
                <a:lnTo>
                  <a:pt x="23159" y="127262"/>
                </a:lnTo>
                <a:lnTo>
                  <a:pt x="26625" y="134153"/>
                </a:lnTo>
                <a:lnTo>
                  <a:pt x="31520" y="140153"/>
                </a:lnTo>
                <a:lnTo>
                  <a:pt x="37122" y="143814"/>
                </a:lnTo>
                <a:lnTo>
                  <a:pt x="58953" y="143814"/>
                </a:lnTo>
                <a:lnTo>
                  <a:pt x="68503" y="140055"/>
                </a:lnTo>
                <a:lnTo>
                  <a:pt x="68643" y="136321"/>
                </a:lnTo>
                <a:lnTo>
                  <a:pt x="67665" y="126390"/>
                </a:lnTo>
                <a:lnTo>
                  <a:pt x="44792" y="130797"/>
                </a:lnTo>
                <a:lnTo>
                  <a:pt x="41719" y="131063"/>
                </a:lnTo>
                <a:lnTo>
                  <a:pt x="37122" y="124802"/>
                </a:lnTo>
                <a:lnTo>
                  <a:pt x="37122" y="45758"/>
                </a:lnTo>
                <a:lnTo>
                  <a:pt x="65544" y="44488"/>
                </a:lnTo>
                <a:lnTo>
                  <a:pt x="65506" y="34848"/>
                </a:lnTo>
                <a:lnTo>
                  <a:pt x="37122" y="34861"/>
                </a:lnTo>
                <a:lnTo>
                  <a:pt x="37122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75130" y="8419722"/>
            <a:ext cx="87312" cy="1093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158384" y="8419731"/>
            <a:ext cx="87312" cy="109296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4782914" y="8419998"/>
            <a:ext cx="96520" cy="109220"/>
          </a:xfrm>
          <a:custGeom>
            <a:avLst/>
            <a:gdLst/>
            <a:ahLst/>
            <a:cxnLst/>
            <a:rect l="l" t="t" r="r" b="b"/>
            <a:pathLst>
              <a:path w="96519" h="109220">
                <a:moveTo>
                  <a:pt x="67525" y="6832"/>
                </a:moveTo>
                <a:lnTo>
                  <a:pt x="51130" y="0"/>
                </a:lnTo>
                <a:lnTo>
                  <a:pt x="37007" y="2349"/>
                </a:lnTo>
                <a:lnTo>
                  <a:pt x="24536" y="11239"/>
                </a:lnTo>
                <a:lnTo>
                  <a:pt x="13119" y="24053"/>
                </a:lnTo>
                <a:lnTo>
                  <a:pt x="13106" y="2247"/>
                </a:lnTo>
                <a:lnTo>
                  <a:pt x="0" y="2260"/>
                </a:lnTo>
                <a:lnTo>
                  <a:pt x="0" y="109029"/>
                </a:lnTo>
                <a:lnTo>
                  <a:pt x="13093" y="109029"/>
                </a:lnTo>
                <a:lnTo>
                  <a:pt x="13093" y="42570"/>
                </a:lnTo>
                <a:lnTo>
                  <a:pt x="16560" y="36093"/>
                </a:lnTo>
                <a:lnTo>
                  <a:pt x="24790" y="25908"/>
                </a:lnTo>
                <a:lnTo>
                  <a:pt x="34594" y="16713"/>
                </a:lnTo>
                <a:lnTo>
                  <a:pt x="42722" y="13169"/>
                </a:lnTo>
                <a:lnTo>
                  <a:pt x="59740" y="19367"/>
                </a:lnTo>
                <a:lnTo>
                  <a:pt x="67525" y="6832"/>
                </a:lnTo>
                <a:close/>
              </a:path>
              <a:path w="96519" h="109220">
                <a:moveTo>
                  <a:pt x="96050" y="2260"/>
                </a:moveTo>
                <a:lnTo>
                  <a:pt x="82956" y="2260"/>
                </a:lnTo>
                <a:lnTo>
                  <a:pt x="82956" y="109029"/>
                </a:lnTo>
                <a:lnTo>
                  <a:pt x="96050" y="109029"/>
                </a:lnTo>
                <a:lnTo>
                  <a:pt x="96050" y="226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81567" y="8422258"/>
            <a:ext cx="13335" cy="107314"/>
          </a:xfrm>
          <a:custGeom>
            <a:avLst/>
            <a:gdLst/>
            <a:ahLst/>
            <a:cxnLst/>
            <a:rect l="l" t="t" r="r" b="b"/>
            <a:pathLst>
              <a:path w="13334" h="107315">
                <a:moveTo>
                  <a:pt x="13093" y="0"/>
                </a:moveTo>
                <a:lnTo>
                  <a:pt x="0" y="0"/>
                </a:lnTo>
                <a:lnTo>
                  <a:pt x="0" y="106768"/>
                </a:lnTo>
                <a:lnTo>
                  <a:pt x="13093" y="106768"/>
                </a:lnTo>
                <a:lnTo>
                  <a:pt x="13093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65822" y="8367728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81518" y="8367728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4676" y="8060521"/>
            <a:ext cx="258445" cy="300355"/>
          </a:xfrm>
          <a:custGeom>
            <a:avLst/>
            <a:gdLst/>
            <a:ahLst/>
            <a:cxnLst/>
            <a:rect l="l" t="t" r="r" b="b"/>
            <a:pathLst>
              <a:path w="258444" h="300354">
                <a:moveTo>
                  <a:pt x="168584" y="0"/>
                </a:moveTo>
                <a:lnTo>
                  <a:pt x="119096" y="1332"/>
                </a:lnTo>
                <a:lnTo>
                  <a:pt x="75358" y="14873"/>
                </a:lnTo>
                <a:lnTo>
                  <a:pt x="41704" y="39629"/>
                </a:lnTo>
                <a:lnTo>
                  <a:pt x="17939" y="72965"/>
                </a:lnTo>
                <a:lnTo>
                  <a:pt x="4044" y="111933"/>
                </a:lnTo>
                <a:lnTo>
                  <a:pt x="0" y="153582"/>
                </a:lnTo>
                <a:lnTo>
                  <a:pt x="5786" y="194965"/>
                </a:lnTo>
                <a:lnTo>
                  <a:pt x="21384" y="233132"/>
                </a:lnTo>
                <a:lnTo>
                  <a:pt x="46774" y="265135"/>
                </a:lnTo>
                <a:lnTo>
                  <a:pt x="81937" y="288024"/>
                </a:lnTo>
                <a:lnTo>
                  <a:pt x="125527" y="299755"/>
                </a:lnTo>
                <a:lnTo>
                  <a:pt x="170981" y="300050"/>
                </a:lnTo>
                <a:lnTo>
                  <a:pt x="215937" y="290969"/>
                </a:lnTo>
                <a:lnTo>
                  <a:pt x="258035" y="274575"/>
                </a:lnTo>
                <a:lnTo>
                  <a:pt x="258035" y="132945"/>
                </a:lnTo>
                <a:lnTo>
                  <a:pt x="184908" y="132945"/>
                </a:lnTo>
                <a:lnTo>
                  <a:pt x="140154" y="193955"/>
                </a:lnTo>
                <a:lnTo>
                  <a:pt x="199094" y="193955"/>
                </a:lnTo>
                <a:lnTo>
                  <a:pt x="199094" y="228817"/>
                </a:lnTo>
                <a:lnTo>
                  <a:pt x="154903" y="240407"/>
                </a:lnTo>
                <a:lnTo>
                  <a:pt x="115867" y="235113"/>
                </a:lnTo>
                <a:lnTo>
                  <a:pt x="85454" y="214606"/>
                </a:lnTo>
                <a:lnTo>
                  <a:pt x="67129" y="180560"/>
                </a:lnTo>
                <a:lnTo>
                  <a:pt x="64360" y="134646"/>
                </a:lnTo>
                <a:lnTo>
                  <a:pt x="77666" y="96505"/>
                </a:lnTo>
                <a:lnTo>
                  <a:pt x="103680" y="70840"/>
                </a:lnTo>
                <a:lnTo>
                  <a:pt x="137389" y="59187"/>
                </a:lnTo>
                <a:lnTo>
                  <a:pt x="173782" y="63078"/>
                </a:lnTo>
                <a:lnTo>
                  <a:pt x="207845" y="84050"/>
                </a:lnTo>
                <a:lnTo>
                  <a:pt x="212163" y="84050"/>
                </a:lnTo>
                <a:lnTo>
                  <a:pt x="253590" y="37999"/>
                </a:lnTo>
                <a:lnTo>
                  <a:pt x="216017" y="11885"/>
                </a:lnTo>
                <a:lnTo>
                  <a:pt x="168584" y="0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43620" y="8066925"/>
            <a:ext cx="506730" cy="288290"/>
          </a:xfrm>
          <a:custGeom>
            <a:avLst/>
            <a:gdLst/>
            <a:ahLst/>
            <a:cxnLst/>
            <a:rect l="l" t="t" r="r" b="b"/>
            <a:pathLst>
              <a:path w="506730" h="288290">
                <a:moveTo>
                  <a:pt x="281597" y="287794"/>
                </a:moveTo>
                <a:lnTo>
                  <a:pt x="162699" y="0"/>
                </a:lnTo>
                <a:lnTo>
                  <a:pt x="113766" y="444"/>
                </a:lnTo>
                <a:lnTo>
                  <a:pt x="0" y="287794"/>
                </a:lnTo>
                <a:lnTo>
                  <a:pt x="64401" y="287794"/>
                </a:lnTo>
                <a:lnTo>
                  <a:pt x="87312" y="226783"/>
                </a:lnTo>
                <a:lnTo>
                  <a:pt x="168084" y="226783"/>
                </a:lnTo>
                <a:lnTo>
                  <a:pt x="147345" y="172313"/>
                </a:lnTo>
                <a:lnTo>
                  <a:pt x="106959" y="172313"/>
                </a:lnTo>
                <a:lnTo>
                  <a:pt x="139674" y="87337"/>
                </a:lnTo>
                <a:lnTo>
                  <a:pt x="215011" y="287794"/>
                </a:lnTo>
                <a:lnTo>
                  <a:pt x="281597" y="287794"/>
                </a:lnTo>
                <a:close/>
              </a:path>
              <a:path w="506730" h="288290">
                <a:moveTo>
                  <a:pt x="447497" y="165"/>
                </a:moveTo>
                <a:lnTo>
                  <a:pt x="299059" y="165"/>
                </a:lnTo>
                <a:lnTo>
                  <a:pt x="299059" y="56819"/>
                </a:lnTo>
                <a:lnTo>
                  <a:pt x="406019" y="56819"/>
                </a:lnTo>
                <a:lnTo>
                  <a:pt x="447497" y="165"/>
                </a:lnTo>
                <a:close/>
              </a:path>
              <a:path w="506730" h="288290">
                <a:moveTo>
                  <a:pt x="506437" y="226783"/>
                </a:moveTo>
                <a:lnTo>
                  <a:pt x="371094" y="226758"/>
                </a:lnTo>
                <a:lnTo>
                  <a:pt x="502069" y="57912"/>
                </a:lnTo>
                <a:lnTo>
                  <a:pt x="502069" y="165"/>
                </a:lnTo>
                <a:lnTo>
                  <a:pt x="472440" y="2197"/>
                </a:lnTo>
                <a:lnTo>
                  <a:pt x="292506" y="230047"/>
                </a:lnTo>
                <a:lnTo>
                  <a:pt x="292506" y="284530"/>
                </a:lnTo>
                <a:lnTo>
                  <a:pt x="506437" y="287794"/>
                </a:lnTo>
                <a:lnTo>
                  <a:pt x="506437" y="226783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478671" y="4893400"/>
            <a:ext cx="767334" cy="76735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1129541" y="860752"/>
            <a:ext cx="2299335" cy="1375410"/>
            <a:chOff x="1129541" y="860752"/>
            <a:chExt cx="2299335" cy="1375410"/>
          </a:xfrm>
        </p:grpSpPr>
        <p:sp>
          <p:nvSpPr>
            <p:cNvPr id="30" name="object 30"/>
            <p:cNvSpPr/>
            <p:nvPr/>
          </p:nvSpPr>
          <p:spPr>
            <a:xfrm>
              <a:off x="2063530" y="864129"/>
              <a:ext cx="1365885" cy="1371600"/>
            </a:xfrm>
            <a:custGeom>
              <a:avLst/>
              <a:gdLst/>
              <a:ahLst/>
              <a:cxnLst/>
              <a:rect l="l" t="t" r="r" b="b"/>
              <a:pathLst>
                <a:path w="1365885" h="1371600">
                  <a:moveTo>
                    <a:pt x="113963" y="939799"/>
                  </a:moveTo>
                  <a:lnTo>
                    <a:pt x="17043" y="939799"/>
                  </a:lnTo>
                  <a:lnTo>
                    <a:pt x="13906" y="952499"/>
                  </a:lnTo>
                  <a:lnTo>
                    <a:pt x="10147" y="965199"/>
                  </a:lnTo>
                  <a:lnTo>
                    <a:pt x="9283" y="965199"/>
                  </a:lnTo>
                  <a:lnTo>
                    <a:pt x="7556" y="977899"/>
                  </a:lnTo>
                  <a:lnTo>
                    <a:pt x="6045" y="977899"/>
                  </a:lnTo>
                  <a:lnTo>
                    <a:pt x="3546" y="990599"/>
                  </a:lnTo>
                  <a:lnTo>
                    <a:pt x="1663" y="1003299"/>
                  </a:lnTo>
                  <a:lnTo>
                    <a:pt x="456" y="1015999"/>
                  </a:lnTo>
                  <a:lnTo>
                    <a:pt x="0" y="1041399"/>
                  </a:lnTo>
                  <a:lnTo>
                    <a:pt x="2148" y="1079499"/>
                  </a:lnTo>
                  <a:lnTo>
                    <a:pt x="9457" y="1117599"/>
                  </a:lnTo>
                  <a:lnTo>
                    <a:pt x="22819" y="1155699"/>
                  </a:lnTo>
                  <a:lnTo>
                    <a:pt x="43121" y="1193799"/>
                  </a:lnTo>
                  <a:lnTo>
                    <a:pt x="71254" y="1231899"/>
                  </a:lnTo>
                  <a:lnTo>
                    <a:pt x="108107" y="1269999"/>
                  </a:lnTo>
                  <a:lnTo>
                    <a:pt x="154571" y="1320799"/>
                  </a:lnTo>
                  <a:lnTo>
                    <a:pt x="196458" y="1346199"/>
                  </a:lnTo>
                  <a:lnTo>
                    <a:pt x="284675" y="1371599"/>
                  </a:lnTo>
                  <a:lnTo>
                    <a:pt x="419679" y="1371599"/>
                  </a:lnTo>
                  <a:lnTo>
                    <a:pt x="463144" y="1358899"/>
                  </a:lnTo>
                  <a:lnTo>
                    <a:pt x="504905" y="1333499"/>
                  </a:lnTo>
                  <a:lnTo>
                    <a:pt x="544398" y="1308099"/>
                  </a:lnTo>
                  <a:lnTo>
                    <a:pt x="580158" y="1269999"/>
                  </a:lnTo>
                  <a:lnTo>
                    <a:pt x="600531" y="1244599"/>
                  </a:lnTo>
                  <a:lnTo>
                    <a:pt x="345658" y="1244599"/>
                  </a:lnTo>
                  <a:lnTo>
                    <a:pt x="329577" y="1231899"/>
                  </a:lnTo>
                  <a:lnTo>
                    <a:pt x="301645" y="1231899"/>
                  </a:lnTo>
                  <a:lnTo>
                    <a:pt x="290464" y="1219199"/>
                  </a:lnTo>
                  <a:lnTo>
                    <a:pt x="279527" y="1219199"/>
                  </a:lnTo>
                  <a:lnTo>
                    <a:pt x="268173" y="1206499"/>
                  </a:lnTo>
                  <a:lnTo>
                    <a:pt x="249275" y="1206499"/>
                  </a:lnTo>
                  <a:lnTo>
                    <a:pt x="245237" y="1193799"/>
                  </a:lnTo>
                  <a:lnTo>
                    <a:pt x="231940" y="1193799"/>
                  </a:lnTo>
                  <a:lnTo>
                    <a:pt x="223926" y="1181099"/>
                  </a:lnTo>
                  <a:lnTo>
                    <a:pt x="220256" y="1181099"/>
                  </a:lnTo>
                  <a:lnTo>
                    <a:pt x="215836" y="1168399"/>
                  </a:lnTo>
                  <a:lnTo>
                    <a:pt x="209105" y="1168399"/>
                  </a:lnTo>
                  <a:lnTo>
                    <a:pt x="204393" y="1155699"/>
                  </a:lnTo>
                  <a:lnTo>
                    <a:pt x="198361" y="1155699"/>
                  </a:lnTo>
                  <a:lnTo>
                    <a:pt x="194056" y="1142999"/>
                  </a:lnTo>
                  <a:lnTo>
                    <a:pt x="188544" y="1142999"/>
                  </a:lnTo>
                  <a:lnTo>
                    <a:pt x="185648" y="1130299"/>
                  </a:lnTo>
                  <a:lnTo>
                    <a:pt x="179806" y="1130299"/>
                  </a:lnTo>
                  <a:lnTo>
                    <a:pt x="177482" y="1117599"/>
                  </a:lnTo>
                  <a:lnTo>
                    <a:pt x="170898" y="1104899"/>
                  </a:lnTo>
                  <a:lnTo>
                    <a:pt x="165165" y="1092199"/>
                  </a:lnTo>
                  <a:lnTo>
                    <a:pt x="160082" y="1079499"/>
                  </a:lnTo>
                  <a:lnTo>
                    <a:pt x="155448" y="1054099"/>
                  </a:lnTo>
                  <a:lnTo>
                    <a:pt x="148460" y="1028699"/>
                  </a:lnTo>
                  <a:lnTo>
                    <a:pt x="141293" y="1015999"/>
                  </a:lnTo>
                  <a:lnTo>
                    <a:pt x="133127" y="990599"/>
                  </a:lnTo>
                  <a:lnTo>
                    <a:pt x="123139" y="965199"/>
                  </a:lnTo>
                  <a:lnTo>
                    <a:pt x="118757" y="952499"/>
                  </a:lnTo>
                  <a:lnTo>
                    <a:pt x="113963" y="939799"/>
                  </a:lnTo>
                  <a:close/>
                </a:path>
                <a:path w="1365885" h="1371600">
                  <a:moveTo>
                    <a:pt x="1091351" y="647699"/>
                  </a:moveTo>
                  <a:lnTo>
                    <a:pt x="1047288" y="647699"/>
                  </a:lnTo>
                  <a:lnTo>
                    <a:pt x="1000937" y="660399"/>
                  </a:lnTo>
                  <a:lnTo>
                    <a:pt x="967981" y="660399"/>
                  </a:lnTo>
                  <a:lnTo>
                    <a:pt x="964488" y="673099"/>
                  </a:lnTo>
                  <a:lnTo>
                    <a:pt x="944956" y="673099"/>
                  </a:lnTo>
                  <a:lnTo>
                    <a:pt x="941425" y="685799"/>
                  </a:lnTo>
                  <a:lnTo>
                    <a:pt x="921461" y="685799"/>
                  </a:lnTo>
                  <a:lnTo>
                    <a:pt x="917244" y="698499"/>
                  </a:lnTo>
                  <a:lnTo>
                    <a:pt x="905129" y="698499"/>
                  </a:lnTo>
                  <a:lnTo>
                    <a:pt x="902893" y="711199"/>
                  </a:lnTo>
                  <a:lnTo>
                    <a:pt x="891413" y="711199"/>
                  </a:lnTo>
                  <a:lnTo>
                    <a:pt x="886472" y="723899"/>
                  </a:lnTo>
                  <a:lnTo>
                    <a:pt x="877493" y="723899"/>
                  </a:lnTo>
                  <a:lnTo>
                    <a:pt x="861715" y="749299"/>
                  </a:lnTo>
                  <a:lnTo>
                    <a:pt x="846853" y="761999"/>
                  </a:lnTo>
                  <a:lnTo>
                    <a:pt x="832922" y="774699"/>
                  </a:lnTo>
                  <a:lnTo>
                    <a:pt x="819937" y="800099"/>
                  </a:lnTo>
                  <a:lnTo>
                    <a:pt x="801341" y="825499"/>
                  </a:lnTo>
                  <a:lnTo>
                    <a:pt x="784164" y="863599"/>
                  </a:lnTo>
                  <a:lnTo>
                    <a:pt x="767973" y="888999"/>
                  </a:lnTo>
                  <a:lnTo>
                    <a:pt x="732065" y="965199"/>
                  </a:lnTo>
                  <a:lnTo>
                    <a:pt x="710608" y="1003299"/>
                  </a:lnTo>
                  <a:lnTo>
                    <a:pt x="687552" y="1041399"/>
                  </a:lnTo>
                  <a:lnTo>
                    <a:pt x="662487" y="1079499"/>
                  </a:lnTo>
                  <a:lnTo>
                    <a:pt x="635003" y="1117599"/>
                  </a:lnTo>
                  <a:lnTo>
                    <a:pt x="604689" y="1155699"/>
                  </a:lnTo>
                  <a:lnTo>
                    <a:pt x="571137" y="1181099"/>
                  </a:lnTo>
                  <a:lnTo>
                    <a:pt x="533934" y="1206499"/>
                  </a:lnTo>
                  <a:lnTo>
                    <a:pt x="492671" y="1231899"/>
                  </a:lnTo>
                  <a:lnTo>
                    <a:pt x="446938" y="1244599"/>
                  </a:lnTo>
                  <a:lnTo>
                    <a:pt x="600531" y="1244599"/>
                  </a:lnTo>
                  <a:lnTo>
                    <a:pt x="610717" y="1231899"/>
                  </a:lnTo>
                  <a:lnTo>
                    <a:pt x="637336" y="1193799"/>
                  </a:lnTo>
                  <a:lnTo>
                    <a:pt x="661274" y="1142999"/>
                  </a:lnTo>
                  <a:lnTo>
                    <a:pt x="683793" y="1104899"/>
                  </a:lnTo>
                  <a:lnTo>
                    <a:pt x="706152" y="1066799"/>
                  </a:lnTo>
                  <a:lnTo>
                    <a:pt x="729612" y="1015999"/>
                  </a:lnTo>
                  <a:lnTo>
                    <a:pt x="755434" y="977899"/>
                  </a:lnTo>
                  <a:lnTo>
                    <a:pt x="758253" y="977899"/>
                  </a:lnTo>
                  <a:lnTo>
                    <a:pt x="789887" y="939799"/>
                  </a:lnTo>
                  <a:lnTo>
                    <a:pt x="829138" y="901699"/>
                  </a:lnTo>
                  <a:lnTo>
                    <a:pt x="873771" y="876299"/>
                  </a:lnTo>
                  <a:lnTo>
                    <a:pt x="921550" y="850899"/>
                  </a:lnTo>
                  <a:lnTo>
                    <a:pt x="1325108" y="850899"/>
                  </a:lnTo>
                  <a:lnTo>
                    <a:pt x="1318923" y="838199"/>
                  </a:lnTo>
                  <a:lnTo>
                    <a:pt x="1296480" y="800099"/>
                  </a:lnTo>
                  <a:lnTo>
                    <a:pt x="1270347" y="761999"/>
                  </a:lnTo>
                  <a:lnTo>
                    <a:pt x="1240725" y="736599"/>
                  </a:lnTo>
                  <a:lnTo>
                    <a:pt x="1207814" y="698499"/>
                  </a:lnTo>
                  <a:lnTo>
                    <a:pt x="1171815" y="673099"/>
                  </a:lnTo>
                  <a:lnTo>
                    <a:pt x="1132927" y="660399"/>
                  </a:lnTo>
                  <a:lnTo>
                    <a:pt x="1091351" y="647699"/>
                  </a:lnTo>
                  <a:close/>
                </a:path>
                <a:path w="1365885" h="1371600">
                  <a:moveTo>
                    <a:pt x="1362341" y="1028699"/>
                  </a:moveTo>
                  <a:lnTo>
                    <a:pt x="1140447" y="1028699"/>
                  </a:lnTo>
                  <a:lnTo>
                    <a:pt x="1154625" y="1054099"/>
                  </a:lnTo>
                  <a:lnTo>
                    <a:pt x="1171932" y="1079499"/>
                  </a:lnTo>
                  <a:lnTo>
                    <a:pt x="1192955" y="1104899"/>
                  </a:lnTo>
                  <a:lnTo>
                    <a:pt x="1218285" y="1117599"/>
                  </a:lnTo>
                  <a:lnTo>
                    <a:pt x="1299260" y="1117599"/>
                  </a:lnTo>
                  <a:lnTo>
                    <a:pt x="1301737" y="1104899"/>
                  </a:lnTo>
                  <a:lnTo>
                    <a:pt x="1322603" y="1104899"/>
                  </a:lnTo>
                  <a:lnTo>
                    <a:pt x="1326045" y="1092199"/>
                  </a:lnTo>
                  <a:lnTo>
                    <a:pt x="1332153" y="1092199"/>
                  </a:lnTo>
                  <a:lnTo>
                    <a:pt x="1337945" y="1079499"/>
                  </a:lnTo>
                  <a:lnTo>
                    <a:pt x="1344968" y="1079499"/>
                  </a:lnTo>
                  <a:lnTo>
                    <a:pt x="1350598" y="1066799"/>
                  </a:lnTo>
                  <a:lnTo>
                    <a:pt x="1355223" y="1054099"/>
                  </a:lnTo>
                  <a:lnTo>
                    <a:pt x="1358905" y="1041399"/>
                  </a:lnTo>
                  <a:lnTo>
                    <a:pt x="1361706" y="1041399"/>
                  </a:lnTo>
                  <a:lnTo>
                    <a:pt x="1362341" y="1028699"/>
                  </a:lnTo>
                  <a:close/>
                </a:path>
                <a:path w="1365885" h="1371600">
                  <a:moveTo>
                    <a:pt x="1354587" y="927099"/>
                  </a:moveTo>
                  <a:lnTo>
                    <a:pt x="1091653" y="927099"/>
                  </a:lnTo>
                  <a:lnTo>
                    <a:pt x="1095209" y="939799"/>
                  </a:lnTo>
                  <a:lnTo>
                    <a:pt x="1100517" y="952499"/>
                  </a:lnTo>
                  <a:lnTo>
                    <a:pt x="1105731" y="952499"/>
                  </a:lnTo>
                  <a:lnTo>
                    <a:pt x="1110822" y="965199"/>
                  </a:lnTo>
                  <a:lnTo>
                    <a:pt x="1115758" y="977899"/>
                  </a:lnTo>
                  <a:lnTo>
                    <a:pt x="1118984" y="990599"/>
                  </a:lnTo>
                  <a:lnTo>
                    <a:pt x="1129335" y="1003299"/>
                  </a:lnTo>
                  <a:lnTo>
                    <a:pt x="1133354" y="1015999"/>
                  </a:lnTo>
                  <a:lnTo>
                    <a:pt x="1137068" y="1028699"/>
                  </a:lnTo>
                  <a:lnTo>
                    <a:pt x="1364254" y="1028699"/>
                  </a:lnTo>
                  <a:lnTo>
                    <a:pt x="1364895" y="1015999"/>
                  </a:lnTo>
                  <a:lnTo>
                    <a:pt x="1365282" y="1003299"/>
                  </a:lnTo>
                  <a:lnTo>
                    <a:pt x="1365148" y="990599"/>
                  </a:lnTo>
                  <a:lnTo>
                    <a:pt x="1364665" y="990599"/>
                  </a:lnTo>
                  <a:lnTo>
                    <a:pt x="1364046" y="977899"/>
                  </a:lnTo>
                  <a:lnTo>
                    <a:pt x="1363260" y="977899"/>
                  </a:lnTo>
                  <a:lnTo>
                    <a:pt x="1362320" y="965199"/>
                  </a:lnTo>
                  <a:lnTo>
                    <a:pt x="1361236" y="965199"/>
                  </a:lnTo>
                  <a:lnTo>
                    <a:pt x="1359282" y="952499"/>
                  </a:lnTo>
                  <a:lnTo>
                    <a:pt x="1357050" y="939799"/>
                  </a:lnTo>
                  <a:lnTo>
                    <a:pt x="1354587" y="927099"/>
                  </a:lnTo>
                  <a:close/>
                </a:path>
                <a:path w="1365885" h="1371600">
                  <a:moveTo>
                    <a:pt x="304903" y="990599"/>
                  </a:moveTo>
                  <a:lnTo>
                    <a:pt x="261569" y="990599"/>
                  </a:lnTo>
                  <a:lnTo>
                    <a:pt x="264045" y="1003299"/>
                  </a:lnTo>
                  <a:lnTo>
                    <a:pt x="296300" y="1003299"/>
                  </a:lnTo>
                  <a:lnTo>
                    <a:pt x="304903" y="990599"/>
                  </a:lnTo>
                  <a:close/>
                </a:path>
                <a:path w="1365885" h="1371600">
                  <a:moveTo>
                    <a:pt x="433528" y="520699"/>
                  </a:moveTo>
                  <a:lnTo>
                    <a:pt x="378891" y="520699"/>
                  </a:lnTo>
                  <a:lnTo>
                    <a:pt x="324243" y="533399"/>
                  </a:lnTo>
                  <a:lnTo>
                    <a:pt x="289013" y="533399"/>
                  </a:lnTo>
                  <a:lnTo>
                    <a:pt x="255201" y="558799"/>
                  </a:lnTo>
                  <a:lnTo>
                    <a:pt x="224240" y="571499"/>
                  </a:lnTo>
                  <a:lnTo>
                    <a:pt x="197561" y="596899"/>
                  </a:lnTo>
                  <a:lnTo>
                    <a:pt x="194310" y="609599"/>
                  </a:lnTo>
                  <a:lnTo>
                    <a:pt x="188290" y="609599"/>
                  </a:lnTo>
                  <a:lnTo>
                    <a:pt x="178898" y="622299"/>
                  </a:lnTo>
                  <a:lnTo>
                    <a:pt x="170494" y="634999"/>
                  </a:lnTo>
                  <a:lnTo>
                    <a:pt x="163162" y="660399"/>
                  </a:lnTo>
                  <a:lnTo>
                    <a:pt x="156984" y="673099"/>
                  </a:lnTo>
                  <a:lnTo>
                    <a:pt x="154551" y="673099"/>
                  </a:lnTo>
                  <a:lnTo>
                    <a:pt x="152369" y="685799"/>
                  </a:lnTo>
                  <a:lnTo>
                    <a:pt x="150428" y="685799"/>
                  </a:lnTo>
                  <a:lnTo>
                    <a:pt x="148717" y="698499"/>
                  </a:lnTo>
                  <a:lnTo>
                    <a:pt x="141631" y="749299"/>
                  </a:lnTo>
                  <a:lnTo>
                    <a:pt x="141705" y="761999"/>
                  </a:lnTo>
                  <a:lnTo>
                    <a:pt x="141780" y="774699"/>
                  </a:lnTo>
                  <a:lnTo>
                    <a:pt x="141855" y="787399"/>
                  </a:lnTo>
                  <a:lnTo>
                    <a:pt x="149172" y="838199"/>
                  </a:lnTo>
                  <a:lnTo>
                    <a:pt x="163363" y="888999"/>
                  </a:lnTo>
                  <a:lnTo>
                    <a:pt x="184209" y="927099"/>
                  </a:lnTo>
                  <a:lnTo>
                    <a:pt x="211493" y="965199"/>
                  </a:lnTo>
                  <a:lnTo>
                    <a:pt x="218821" y="965199"/>
                  </a:lnTo>
                  <a:lnTo>
                    <a:pt x="226783" y="977899"/>
                  </a:lnTo>
                  <a:lnTo>
                    <a:pt x="235488" y="977899"/>
                  </a:lnTo>
                  <a:lnTo>
                    <a:pt x="244818" y="990599"/>
                  </a:lnTo>
                  <a:lnTo>
                    <a:pt x="312978" y="990599"/>
                  </a:lnTo>
                  <a:lnTo>
                    <a:pt x="323522" y="965199"/>
                  </a:lnTo>
                  <a:lnTo>
                    <a:pt x="324894" y="952499"/>
                  </a:lnTo>
                  <a:lnTo>
                    <a:pt x="320394" y="927099"/>
                  </a:lnTo>
                  <a:lnTo>
                    <a:pt x="313321" y="914399"/>
                  </a:lnTo>
                  <a:lnTo>
                    <a:pt x="302312" y="888999"/>
                  </a:lnTo>
                  <a:lnTo>
                    <a:pt x="291761" y="863599"/>
                  </a:lnTo>
                  <a:lnTo>
                    <a:pt x="282780" y="838199"/>
                  </a:lnTo>
                  <a:lnTo>
                    <a:pt x="276479" y="812799"/>
                  </a:lnTo>
                  <a:lnTo>
                    <a:pt x="275919" y="761999"/>
                  </a:lnTo>
                  <a:lnTo>
                    <a:pt x="288770" y="723899"/>
                  </a:lnTo>
                  <a:lnTo>
                    <a:pt x="313603" y="685799"/>
                  </a:lnTo>
                  <a:lnTo>
                    <a:pt x="348988" y="647699"/>
                  </a:lnTo>
                  <a:lnTo>
                    <a:pt x="393496" y="634999"/>
                  </a:lnTo>
                  <a:lnTo>
                    <a:pt x="656285" y="634999"/>
                  </a:lnTo>
                  <a:lnTo>
                    <a:pt x="691599" y="609599"/>
                  </a:lnTo>
                  <a:lnTo>
                    <a:pt x="717261" y="584199"/>
                  </a:lnTo>
                  <a:lnTo>
                    <a:pt x="596809" y="584199"/>
                  </a:lnTo>
                  <a:lnTo>
                    <a:pt x="589927" y="571499"/>
                  </a:lnTo>
                  <a:lnTo>
                    <a:pt x="582866" y="571499"/>
                  </a:lnTo>
                  <a:lnTo>
                    <a:pt x="536966" y="546099"/>
                  </a:lnTo>
                  <a:lnTo>
                    <a:pt x="486703" y="533399"/>
                  </a:lnTo>
                  <a:lnTo>
                    <a:pt x="433528" y="520699"/>
                  </a:lnTo>
                  <a:close/>
                </a:path>
                <a:path w="1365885" h="1371600">
                  <a:moveTo>
                    <a:pt x="656285" y="634999"/>
                  </a:moveTo>
                  <a:lnTo>
                    <a:pt x="468763" y="634999"/>
                  </a:lnTo>
                  <a:lnTo>
                    <a:pt x="505807" y="647699"/>
                  </a:lnTo>
                  <a:lnTo>
                    <a:pt x="540296" y="673099"/>
                  </a:lnTo>
                  <a:lnTo>
                    <a:pt x="504237" y="723899"/>
                  </a:lnTo>
                  <a:lnTo>
                    <a:pt x="477570" y="774699"/>
                  </a:lnTo>
                  <a:lnTo>
                    <a:pt x="468993" y="812799"/>
                  </a:lnTo>
                  <a:lnTo>
                    <a:pt x="469920" y="863599"/>
                  </a:lnTo>
                  <a:lnTo>
                    <a:pt x="481108" y="888999"/>
                  </a:lnTo>
                  <a:lnTo>
                    <a:pt x="503313" y="927099"/>
                  </a:lnTo>
                  <a:lnTo>
                    <a:pt x="536337" y="952499"/>
                  </a:lnTo>
                  <a:lnTo>
                    <a:pt x="568933" y="965199"/>
                  </a:lnTo>
                  <a:lnTo>
                    <a:pt x="598459" y="977899"/>
                  </a:lnTo>
                  <a:lnTo>
                    <a:pt x="622274" y="965199"/>
                  </a:lnTo>
                  <a:lnTo>
                    <a:pt x="622998" y="965199"/>
                  </a:lnTo>
                  <a:lnTo>
                    <a:pt x="662314" y="952499"/>
                  </a:lnTo>
                  <a:lnTo>
                    <a:pt x="698798" y="927099"/>
                  </a:lnTo>
                  <a:lnTo>
                    <a:pt x="572735" y="927099"/>
                  </a:lnTo>
                  <a:lnTo>
                    <a:pt x="556882" y="914399"/>
                  </a:lnTo>
                  <a:lnTo>
                    <a:pt x="544695" y="914399"/>
                  </a:lnTo>
                  <a:lnTo>
                    <a:pt x="535838" y="901699"/>
                  </a:lnTo>
                  <a:lnTo>
                    <a:pt x="531151" y="888999"/>
                  </a:lnTo>
                  <a:lnTo>
                    <a:pt x="526997" y="888999"/>
                  </a:lnTo>
                  <a:lnTo>
                    <a:pt x="523688" y="876299"/>
                  </a:lnTo>
                  <a:lnTo>
                    <a:pt x="521538" y="863599"/>
                  </a:lnTo>
                  <a:lnTo>
                    <a:pt x="521626" y="850899"/>
                  </a:lnTo>
                  <a:lnTo>
                    <a:pt x="521715" y="838199"/>
                  </a:lnTo>
                  <a:lnTo>
                    <a:pt x="521804" y="825499"/>
                  </a:lnTo>
                  <a:lnTo>
                    <a:pt x="521893" y="812799"/>
                  </a:lnTo>
                  <a:lnTo>
                    <a:pt x="534539" y="774699"/>
                  </a:lnTo>
                  <a:lnTo>
                    <a:pt x="556192" y="736599"/>
                  </a:lnTo>
                  <a:lnTo>
                    <a:pt x="583565" y="698499"/>
                  </a:lnTo>
                  <a:lnTo>
                    <a:pt x="703913" y="698499"/>
                  </a:lnTo>
                  <a:lnTo>
                    <a:pt x="687972" y="673099"/>
                  </a:lnTo>
                  <a:lnTo>
                    <a:pt x="656285" y="634999"/>
                  </a:lnTo>
                  <a:close/>
                </a:path>
                <a:path w="1365885" h="1371600">
                  <a:moveTo>
                    <a:pt x="102958" y="927099"/>
                  </a:moveTo>
                  <a:lnTo>
                    <a:pt x="25171" y="927099"/>
                  </a:lnTo>
                  <a:lnTo>
                    <a:pt x="22656" y="939799"/>
                  </a:lnTo>
                  <a:lnTo>
                    <a:pt x="108712" y="939799"/>
                  </a:lnTo>
                  <a:lnTo>
                    <a:pt x="102958" y="927099"/>
                  </a:lnTo>
                  <a:close/>
                </a:path>
                <a:path w="1365885" h="1371600">
                  <a:moveTo>
                    <a:pt x="95377" y="914399"/>
                  </a:moveTo>
                  <a:lnTo>
                    <a:pt x="32537" y="914399"/>
                  </a:lnTo>
                  <a:lnTo>
                    <a:pt x="29908" y="927099"/>
                  </a:lnTo>
                  <a:lnTo>
                    <a:pt x="97929" y="927099"/>
                  </a:lnTo>
                  <a:lnTo>
                    <a:pt x="95377" y="914399"/>
                  </a:lnTo>
                  <a:close/>
                </a:path>
                <a:path w="1365885" h="1371600">
                  <a:moveTo>
                    <a:pt x="703913" y="698499"/>
                  </a:moveTo>
                  <a:lnTo>
                    <a:pt x="583565" y="698499"/>
                  </a:lnTo>
                  <a:lnTo>
                    <a:pt x="595947" y="711199"/>
                  </a:lnTo>
                  <a:lnTo>
                    <a:pt x="609117" y="736599"/>
                  </a:lnTo>
                  <a:lnTo>
                    <a:pt x="622316" y="749299"/>
                  </a:lnTo>
                  <a:lnTo>
                    <a:pt x="634784" y="774699"/>
                  </a:lnTo>
                  <a:lnTo>
                    <a:pt x="647275" y="787399"/>
                  </a:lnTo>
                  <a:lnTo>
                    <a:pt x="657428" y="812799"/>
                  </a:lnTo>
                  <a:lnTo>
                    <a:pt x="662951" y="838199"/>
                  </a:lnTo>
                  <a:lnTo>
                    <a:pt x="661555" y="863599"/>
                  </a:lnTo>
                  <a:lnTo>
                    <a:pt x="653491" y="888999"/>
                  </a:lnTo>
                  <a:lnTo>
                    <a:pt x="638676" y="901699"/>
                  </a:lnTo>
                  <a:lnTo>
                    <a:pt x="618060" y="914399"/>
                  </a:lnTo>
                  <a:lnTo>
                    <a:pt x="592594" y="927099"/>
                  </a:lnTo>
                  <a:lnTo>
                    <a:pt x="698798" y="927099"/>
                  </a:lnTo>
                  <a:lnTo>
                    <a:pt x="726357" y="888999"/>
                  </a:lnTo>
                  <a:lnTo>
                    <a:pt x="738898" y="838199"/>
                  </a:lnTo>
                  <a:lnTo>
                    <a:pt x="737155" y="787399"/>
                  </a:lnTo>
                  <a:lnTo>
                    <a:pt x="728214" y="749299"/>
                  </a:lnTo>
                  <a:lnTo>
                    <a:pt x="711884" y="711199"/>
                  </a:lnTo>
                  <a:lnTo>
                    <a:pt x="703913" y="698499"/>
                  </a:lnTo>
                  <a:close/>
                </a:path>
                <a:path w="1365885" h="1371600">
                  <a:moveTo>
                    <a:pt x="1325108" y="850899"/>
                  </a:moveTo>
                  <a:lnTo>
                    <a:pt x="1014882" y="850899"/>
                  </a:lnTo>
                  <a:lnTo>
                    <a:pt x="1027842" y="863599"/>
                  </a:lnTo>
                  <a:lnTo>
                    <a:pt x="1040260" y="863599"/>
                  </a:lnTo>
                  <a:lnTo>
                    <a:pt x="1052044" y="876299"/>
                  </a:lnTo>
                  <a:lnTo>
                    <a:pt x="1063104" y="888999"/>
                  </a:lnTo>
                  <a:lnTo>
                    <a:pt x="1067021" y="888999"/>
                  </a:lnTo>
                  <a:lnTo>
                    <a:pt x="1070992" y="901699"/>
                  </a:lnTo>
                  <a:lnTo>
                    <a:pt x="1079042" y="901699"/>
                  </a:lnTo>
                  <a:lnTo>
                    <a:pt x="1080833" y="914399"/>
                  </a:lnTo>
                  <a:lnTo>
                    <a:pt x="1082636" y="914399"/>
                  </a:lnTo>
                  <a:lnTo>
                    <a:pt x="1088047" y="927099"/>
                  </a:lnTo>
                  <a:lnTo>
                    <a:pt x="1351940" y="927099"/>
                  </a:lnTo>
                  <a:lnTo>
                    <a:pt x="1337477" y="876299"/>
                  </a:lnTo>
                  <a:lnTo>
                    <a:pt x="1325108" y="850899"/>
                  </a:lnTo>
                  <a:close/>
                </a:path>
                <a:path w="1365885" h="1371600">
                  <a:moveTo>
                    <a:pt x="69113" y="901699"/>
                  </a:moveTo>
                  <a:lnTo>
                    <a:pt x="55206" y="901699"/>
                  </a:lnTo>
                  <a:lnTo>
                    <a:pt x="45402" y="914399"/>
                  </a:lnTo>
                  <a:lnTo>
                    <a:pt x="71488" y="914399"/>
                  </a:lnTo>
                  <a:lnTo>
                    <a:pt x="69113" y="901699"/>
                  </a:lnTo>
                  <a:close/>
                </a:path>
                <a:path w="1365885" h="1371600">
                  <a:moveTo>
                    <a:pt x="795413" y="38099"/>
                  </a:moveTo>
                  <a:lnTo>
                    <a:pt x="670140" y="38099"/>
                  </a:lnTo>
                  <a:lnTo>
                    <a:pt x="673975" y="50799"/>
                  </a:lnTo>
                  <a:lnTo>
                    <a:pt x="678416" y="63499"/>
                  </a:lnTo>
                  <a:lnTo>
                    <a:pt x="688797" y="76199"/>
                  </a:lnTo>
                  <a:lnTo>
                    <a:pt x="699398" y="101599"/>
                  </a:lnTo>
                  <a:lnTo>
                    <a:pt x="710688" y="114299"/>
                  </a:lnTo>
                  <a:lnTo>
                    <a:pt x="722183" y="139699"/>
                  </a:lnTo>
                  <a:lnTo>
                    <a:pt x="733399" y="165099"/>
                  </a:lnTo>
                  <a:lnTo>
                    <a:pt x="734936" y="177799"/>
                  </a:lnTo>
                  <a:lnTo>
                    <a:pt x="738327" y="177799"/>
                  </a:lnTo>
                  <a:lnTo>
                    <a:pt x="740994" y="190499"/>
                  </a:lnTo>
                  <a:lnTo>
                    <a:pt x="742899" y="190499"/>
                  </a:lnTo>
                  <a:lnTo>
                    <a:pt x="745490" y="203199"/>
                  </a:lnTo>
                  <a:lnTo>
                    <a:pt x="747649" y="203199"/>
                  </a:lnTo>
                  <a:lnTo>
                    <a:pt x="749693" y="215899"/>
                  </a:lnTo>
                  <a:lnTo>
                    <a:pt x="752190" y="228599"/>
                  </a:lnTo>
                  <a:lnTo>
                    <a:pt x="753865" y="228599"/>
                  </a:lnTo>
                  <a:lnTo>
                    <a:pt x="755445" y="241299"/>
                  </a:lnTo>
                  <a:lnTo>
                    <a:pt x="756920" y="241299"/>
                  </a:lnTo>
                  <a:lnTo>
                    <a:pt x="757897" y="253999"/>
                  </a:lnTo>
                  <a:lnTo>
                    <a:pt x="759612" y="253999"/>
                  </a:lnTo>
                  <a:lnTo>
                    <a:pt x="760450" y="266699"/>
                  </a:lnTo>
                  <a:lnTo>
                    <a:pt x="760857" y="266699"/>
                  </a:lnTo>
                  <a:lnTo>
                    <a:pt x="763597" y="304799"/>
                  </a:lnTo>
                  <a:lnTo>
                    <a:pt x="762471" y="342899"/>
                  </a:lnTo>
                  <a:lnTo>
                    <a:pt x="756576" y="368299"/>
                  </a:lnTo>
                  <a:lnTo>
                    <a:pt x="745007" y="406399"/>
                  </a:lnTo>
                  <a:lnTo>
                    <a:pt x="741592" y="419099"/>
                  </a:lnTo>
                  <a:lnTo>
                    <a:pt x="737849" y="431799"/>
                  </a:lnTo>
                  <a:lnTo>
                    <a:pt x="733761" y="431799"/>
                  </a:lnTo>
                  <a:lnTo>
                    <a:pt x="729310" y="444499"/>
                  </a:lnTo>
                  <a:lnTo>
                    <a:pt x="727176" y="444499"/>
                  </a:lnTo>
                  <a:lnTo>
                    <a:pt x="724966" y="457199"/>
                  </a:lnTo>
                  <a:lnTo>
                    <a:pt x="720940" y="457199"/>
                  </a:lnTo>
                  <a:lnTo>
                    <a:pt x="717207" y="469899"/>
                  </a:lnTo>
                  <a:lnTo>
                    <a:pt x="709447" y="469899"/>
                  </a:lnTo>
                  <a:lnTo>
                    <a:pt x="706653" y="482599"/>
                  </a:lnTo>
                  <a:lnTo>
                    <a:pt x="701560" y="482599"/>
                  </a:lnTo>
                  <a:lnTo>
                    <a:pt x="698715" y="495299"/>
                  </a:lnTo>
                  <a:lnTo>
                    <a:pt x="690575" y="495299"/>
                  </a:lnTo>
                  <a:lnTo>
                    <a:pt x="684872" y="507999"/>
                  </a:lnTo>
                  <a:lnTo>
                    <a:pt x="680739" y="507999"/>
                  </a:lnTo>
                  <a:lnTo>
                    <a:pt x="676552" y="520699"/>
                  </a:lnTo>
                  <a:lnTo>
                    <a:pt x="672315" y="520699"/>
                  </a:lnTo>
                  <a:lnTo>
                    <a:pt x="668032" y="533399"/>
                  </a:lnTo>
                  <a:lnTo>
                    <a:pt x="653891" y="546099"/>
                  </a:lnTo>
                  <a:lnTo>
                    <a:pt x="639435" y="558799"/>
                  </a:lnTo>
                  <a:lnTo>
                    <a:pt x="610057" y="584199"/>
                  </a:lnTo>
                  <a:lnTo>
                    <a:pt x="717261" y="584199"/>
                  </a:lnTo>
                  <a:lnTo>
                    <a:pt x="730091" y="571499"/>
                  </a:lnTo>
                  <a:lnTo>
                    <a:pt x="769208" y="546099"/>
                  </a:lnTo>
                  <a:lnTo>
                    <a:pt x="806396" y="507999"/>
                  </a:lnTo>
                  <a:lnTo>
                    <a:pt x="839100" y="469899"/>
                  </a:lnTo>
                  <a:lnTo>
                    <a:pt x="864768" y="431799"/>
                  </a:lnTo>
                  <a:lnTo>
                    <a:pt x="881948" y="380999"/>
                  </a:lnTo>
                  <a:lnTo>
                    <a:pt x="892381" y="342899"/>
                  </a:lnTo>
                  <a:lnTo>
                    <a:pt x="896325" y="292099"/>
                  </a:lnTo>
                  <a:lnTo>
                    <a:pt x="894040" y="253999"/>
                  </a:lnTo>
                  <a:lnTo>
                    <a:pt x="885784" y="203199"/>
                  </a:lnTo>
                  <a:lnTo>
                    <a:pt x="871817" y="165099"/>
                  </a:lnTo>
                  <a:lnTo>
                    <a:pt x="852398" y="126999"/>
                  </a:lnTo>
                  <a:lnTo>
                    <a:pt x="819566" y="76199"/>
                  </a:lnTo>
                  <a:lnTo>
                    <a:pt x="811418" y="63499"/>
                  </a:lnTo>
                  <a:lnTo>
                    <a:pt x="803361" y="50799"/>
                  </a:lnTo>
                  <a:lnTo>
                    <a:pt x="795413" y="38099"/>
                  </a:lnTo>
                  <a:close/>
                </a:path>
                <a:path w="1365885" h="1371600">
                  <a:moveTo>
                    <a:pt x="638197" y="330199"/>
                  </a:moveTo>
                  <a:lnTo>
                    <a:pt x="432447" y="330199"/>
                  </a:lnTo>
                  <a:lnTo>
                    <a:pt x="440492" y="368299"/>
                  </a:lnTo>
                  <a:lnTo>
                    <a:pt x="475694" y="419099"/>
                  </a:lnTo>
                  <a:lnTo>
                    <a:pt x="537292" y="457199"/>
                  </a:lnTo>
                  <a:lnTo>
                    <a:pt x="579583" y="469899"/>
                  </a:lnTo>
                  <a:lnTo>
                    <a:pt x="617273" y="457199"/>
                  </a:lnTo>
                  <a:lnTo>
                    <a:pt x="641502" y="419099"/>
                  </a:lnTo>
                  <a:lnTo>
                    <a:pt x="644286" y="406399"/>
                  </a:lnTo>
                  <a:lnTo>
                    <a:pt x="645856" y="393699"/>
                  </a:lnTo>
                  <a:lnTo>
                    <a:pt x="646272" y="380999"/>
                  </a:lnTo>
                  <a:lnTo>
                    <a:pt x="645591" y="368299"/>
                  </a:lnTo>
                  <a:lnTo>
                    <a:pt x="643991" y="355599"/>
                  </a:lnTo>
                  <a:lnTo>
                    <a:pt x="641519" y="342899"/>
                  </a:lnTo>
                  <a:lnTo>
                    <a:pt x="638197" y="330199"/>
                  </a:lnTo>
                  <a:close/>
                </a:path>
                <a:path w="1365885" h="1371600">
                  <a:moveTo>
                    <a:pt x="632841" y="317499"/>
                  </a:moveTo>
                  <a:lnTo>
                    <a:pt x="431787" y="317499"/>
                  </a:lnTo>
                  <a:lnTo>
                    <a:pt x="431723" y="330199"/>
                  </a:lnTo>
                  <a:lnTo>
                    <a:pt x="634060" y="330199"/>
                  </a:lnTo>
                  <a:lnTo>
                    <a:pt x="632841" y="317499"/>
                  </a:lnTo>
                  <a:close/>
                </a:path>
                <a:path w="1365885" h="1371600">
                  <a:moveTo>
                    <a:pt x="628281" y="304799"/>
                  </a:moveTo>
                  <a:lnTo>
                    <a:pt x="432384" y="304799"/>
                  </a:lnTo>
                  <a:lnTo>
                    <a:pt x="432028" y="317499"/>
                  </a:lnTo>
                  <a:lnTo>
                    <a:pt x="629323" y="317499"/>
                  </a:lnTo>
                  <a:lnTo>
                    <a:pt x="628281" y="304799"/>
                  </a:lnTo>
                  <a:close/>
                </a:path>
                <a:path w="1365885" h="1371600">
                  <a:moveTo>
                    <a:pt x="578345" y="241299"/>
                  </a:moveTo>
                  <a:lnTo>
                    <a:pt x="476034" y="241299"/>
                  </a:lnTo>
                  <a:lnTo>
                    <a:pt x="461185" y="253999"/>
                  </a:lnTo>
                  <a:lnTo>
                    <a:pt x="448892" y="266699"/>
                  </a:lnTo>
                  <a:lnTo>
                    <a:pt x="439617" y="279399"/>
                  </a:lnTo>
                  <a:lnTo>
                    <a:pt x="433819" y="304799"/>
                  </a:lnTo>
                  <a:lnTo>
                    <a:pt x="623066" y="304799"/>
                  </a:lnTo>
                  <a:lnTo>
                    <a:pt x="619217" y="292099"/>
                  </a:lnTo>
                  <a:lnTo>
                    <a:pt x="615115" y="292099"/>
                  </a:lnTo>
                  <a:lnTo>
                    <a:pt x="610768" y="279399"/>
                  </a:lnTo>
                  <a:lnTo>
                    <a:pt x="608012" y="279399"/>
                  </a:lnTo>
                  <a:lnTo>
                    <a:pt x="604215" y="266699"/>
                  </a:lnTo>
                  <a:lnTo>
                    <a:pt x="595249" y="266699"/>
                  </a:lnTo>
                  <a:lnTo>
                    <a:pt x="593102" y="253999"/>
                  </a:lnTo>
                  <a:lnTo>
                    <a:pt x="581342" y="253999"/>
                  </a:lnTo>
                  <a:lnTo>
                    <a:pt x="578345" y="241299"/>
                  </a:lnTo>
                  <a:close/>
                </a:path>
                <a:path w="1365885" h="1371600">
                  <a:moveTo>
                    <a:pt x="554901" y="228599"/>
                  </a:moveTo>
                  <a:lnTo>
                    <a:pt x="495338" y="228599"/>
                  </a:lnTo>
                  <a:lnTo>
                    <a:pt x="492175" y="241299"/>
                  </a:lnTo>
                  <a:lnTo>
                    <a:pt x="558558" y="241299"/>
                  </a:lnTo>
                  <a:lnTo>
                    <a:pt x="554901" y="228599"/>
                  </a:lnTo>
                  <a:close/>
                </a:path>
                <a:path w="1365885" h="1371600">
                  <a:moveTo>
                    <a:pt x="763511" y="12699"/>
                  </a:moveTo>
                  <a:lnTo>
                    <a:pt x="662263" y="12699"/>
                  </a:lnTo>
                  <a:lnTo>
                    <a:pt x="665492" y="38099"/>
                  </a:lnTo>
                  <a:lnTo>
                    <a:pt x="783780" y="38099"/>
                  </a:lnTo>
                  <a:lnTo>
                    <a:pt x="781138" y="25399"/>
                  </a:lnTo>
                  <a:lnTo>
                    <a:pt x="768311" y="25399"/>
                  </a:lnTo>
                  <a:lnTo>
                    <a:pt x="763511" y="12699"/>
                  </a:lnTo>
                  <a:close/>
                </a:path>
                <a:path w="1365885" h="1371600">
                  <a:moveTo>
                    <a:pt x="744372" y="0"/>
                  </a:moveTo>
                  <a:lnTo>
                    <a:pt x="672448" y="0"/>
                  </a:lnTo>
                  <a:lnTo>
                    <a:pt x="665487" y="12699"/>
                  </a:lnTo>
                  <a:lnTo>
                    <a:pt x="747420" y="12699"/>
                  </a:lnTo>
                  <a:lnTo>
                    <a:pt x="744372" y="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9541" y="860752"/>
              <a:ext cx="943610" cy="943610"/>
            </a:xfrm>
            <a:custGeom>
              <a:avLst/>
              <a:gdLst/>
              <a:ahLst/>
              <a:cxnLst/>
              <a:rect l="l" t="t" r="r" b="b"/>
              <a:pathLst>
                <a:path w="943610" h="943610">
                  <a:moveTo>
                    <a:pt x="471652" y="0"/>
                  </a:moveTo>
                  <a:lnTo>
                    <a:pt x="423428" y="2435"/>
                  </a:lnTo>
                  <a:lnTo>
                    <a:pt x="376597" y="9582"/>
                  </a:lnTo>
                  <a:lnTo>
                    <a:pt x="331396" y="21204"/>
                  </a:lnTo>
                  <a:lnTo>
                    <a:pt x="288062" y="37064"/>
                  </a:lnTo>
                  <a:lnTo>
                    <a:pt x="246833" y="56924"/>
                  </a:lnTo>
                  <a:lnTo>
                    <a:pt x="207945" y="80549"/>
                  </a:lnTo>
                  <a:lnTo>
                    <a:pt x="171636" y="107700"/>
                  </a:lnTo>
                  <a:lnTo>
                    <a:pt x="138142" y="138141"/>
                  </a:lnTo>
                  <a:lnTo>
                    <a:pt x="107701" y="171634"/>
                  </a:lnTo>
                  <a:lnTo>
                    <a:pt x="80550" y="207942"/>
                  </a:lnTo>
                  <a:lnTo>
                    <a:pt x="56925" y="246829"/>
                  </a:lnTo>
                  <a:lnTo>
                    <a:pt x="37064" y="288057"/>
                  </a:lnTo>
                  <a:lnTo>
                    <a:pt x="21204" y="331389"/>
                  </a:lnTo>
                  <a:lnTo>
                    <a:pt x="9582" y="376588"/>
                  </a:lnTo>
                  <a:lnTo>
                    <a:pt x="2435" y="423417"/>
                  </a:lnTo>
                  <a:lnTo>
                    <a:pt x="0" y="471639"/>
                  </a:lnTo>
                  <a:lnTo>
                    <a:pt x="2435" y="519861"/>
                  </a:lnTo>
                  <a:lnTo>
                    <a:pt x="9582" y="566691"/>
                  </a:lnTo>
                  <a:lnTo>
                    <a:pt x="21204" y="611890"/>
                  </a:lnTo>
                  <a:lnTo>
                    <a:pt x="37064" y="655222"/>
                  </a:lnTo>
                  <a:lnTo>
                    <a:pt x="56925" y="696450"/>
                  </a:lnTo>
                  <a:lnTo>
                    <a:pt x="80550" y="735337"/>
                  </a:lnTo>
                  <a:lnTo>
                    <a:pt x="107701" y="771645"/>
                  </a:lnTo>
                  <a:lnTo>
                    <a:pt x="138142" y="805138"/>
                  </a:lnTo>
                  <a:lnTo>
                    <a:pt x="171636" y="835579"/>
                  </a:lnTo>
                  <a:lnTo>
                    <a:pt x="207945" y="862730"/>
                  </a:lnTo>
                  <a:lnTo>
                    <a:pt x="246833" y="886354"/>
                  </a:lnTo>
                  <a:lnTo>
                    <a:pt x="288062" y="906215"/>
                  </a:lnTo>
                  <a:lnTo>
                    <a:pt x="331396" y="922075"/>
                  </a:lnTo>
                  <a:lnTo>
                    <a:pt x="376597" y="933697"/>
                  </a:lnTo>
                  <a:lnTo>
                    <a:pt x="423428" y="940844"/>
                  </a:lnTo>
                  <a:lnTo>
                    <a:pt x="471652" y="943279"/>
                  </a:lnTo>
                  <a:lnTo>
                    <a:pt x="519874" y="940844"/>
                  </a:lnTo>
                  <a:lnTo>
                    <a:pt x="566703" y="933697"/>
                  </a:lnTo>
                  <a:lnTo>
                    <a:pt x="611902" y="922075"/>
                  </a:lnTo>
                  <a:lnTo>
                    <a:pt x="655235" y="906215"/>
                  </a:lnTo>
                  <a:lnTo>
                    <a:pt x="696463" y="886354"/>
                  </a:lnTo>
                  <a:lnTo>
                    <a:pt x="735349" y="862730"/>
                  </a:lnTo>
                  <a:lnTo>
                    <a:pt x="771658" y="835579"/>
                  </a:lnTo>
                  <a:lnTo>
                    <a:pt x="805151" y="805138"/>
                  </a:lnTo>
                  <a:lnTo>
                    <a:pt x="835592" y="771645"/>
                  </a:lnTo>
                  <a:lnTo>
                    <a:pt x="862743" y="735337"/>
                  </a:lnTo>
                  <a:lnTo>
                    <a:pt x="886367" y="696450"/>
                  </a:lnTo>
                  <a:lnTo>
                    <a:pt x="906228" y="655222"/>
                  </a:lnTo>
                  <a:lnTo>
                    <a:pt x="922088" y="611890"/>
                  </a:lnTo>
                  <a:lnTo>
                    <a:pt x="933710" y="566691"/>
                  </a:lnTo>
                  <a:lnTo>
                    <a:pt x="940857" y="519861"/>
                  </a:lnTo>
                  <a:lnTo>
                    <a:pt x="943292" y="471639"/>
                  </a:lnTo>
                  <a:lnTo>
                    <a:pt x="940857" y="423417"/>
                  </a:lnTo>
                  <a:lnTo>
                    <a:pt x="933710" y="376588"/>
                  </a:lnTo>
                  <a:lnTo>
                    <a:pt x="922088" y="331389"/>
                  </a:lnTo>
                  <a:lnTo>
                    <a:pt x="906228" y="288057"/>
                  </a:lnTo>
                  <a:lnTo>
                    <a:pt x="886367" y="246829"/>
                  </a:lnTo>
                  <a:lnTo>
                    <a:pt x="862743" y="207942"/>
                  </a:lnTo>
                  <a:lnTo>
                    <a:pt x="835592" y="171634"/>
                  </a:lnTo>
                  <a:lnTo>
                    <a:pt x="805151" y="138141"/>
                  </a:lnTo>
                  <a:lnTo>
                    <a:pt x="771658" y="107700"/>
                  </a:lnTo>
                  <a:lnTo>
                    <a:pt x="735349" y="80549"/>
                  </a:lnTo>
                  <a:lnTo>
                    <a:pt x="696463" y="56924"/>
                  </a:lnTo>
                  <a:lnTo>
                    <a:pt x="655235" y="37064"/>
                  </a:lnTo>
                  <a:lnTo>
                    <a:pt x="611902" y="21204"/>
                  </a:lnTo>
                  <a:lnTo>
                    <a:pt x="566703" y="9582"/>
                  </a:lnTo>
                  <a:lnTo>
                    <a:pt x="519874" y="2435"/>
                  </a:lnTo>
                  <a:lnTo>
                    <a:pt x="471652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50666" y="1119954"/>
            <a:ext cx="4577333" cy="124328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4"/>
              </a:spcBef>
            </a:pPr>
            <a:r>
              <a:rPr sz="1650" b="1" spc="-10" dirty="0">
                <a:solidFill>
                  <a:srgbClr val="14232A"/>
                </a:solidFill>
                <a:latin typeface="Tahoma"/>
                <a:cs typeface="Tahoma"/>
              </a:rPr>
              <a:t>INTERNATIONA</a:t>
            </a:r>
            <a:r>
              <a:rPr lang="hr-HR" sz="1650" b="1" spc="-1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endParaRPr sz="1650" dirty="0">
              <a:latin typeface="Tahoma"/>
              <a:cs typeface="Tahoma"/>
            </a:endParaRPr>
          </a:p>
          <a:p>
            <a:pPr marL="12700" marR="5080">
              <a:lnSpc>
                <a:spcPts val="3550"/>
              </a:lnSpc>
              <a:spcBef>
                <a:spcPts val="395"/>
              </a:spcBef>
            </a:pPr>
            <a:r>
              <a:rPr sz="3150" b="1" spc="-75" dirty="0">
                <a:solidFill>
                  <a:srgbClr val="14232A"/>
                </a:solidFill>
                <a:latin typeface="Tahoma"/>
                <a:cs typeface="Tahoma"/>
              </a:rPr>
              <a:t>SUMMER</a:t>
            </a:r>
            <a:r>
              <a:rPr sz="3150" b="1" spc="-12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150" b="1" spc="195" dirty="0">
                <a:solidFill>
                  <a:srgbClr val="14232A"/>
                </a:solidFill>
                <a:latin typeface="Tahoma"/>
                <a:cs typeface="Tahoma"/>
              </a:rPr>
              <a:t>SCHOO</a:t>
            </a:r>
            <a:r>
              <a:rPr lang="hr-HR" sz="3150" b="1" spc="19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3150" b="1" spc="19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150" b="1" dirty="0">
                <a:solidFill>
                  <a:srgbClr val="14232A"/>
                </a:solidFill>
                <a:latin typeface="Tahoma"/>
                <a:cs typeface="Tahoma"/>
              </a:rPr>
              <a:t>FOR</a:t>
            </a:r>
            <a:r>
              <a:rPr sz="3150" b="1" spc="13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lang="hr-HR" sz="3150" b="1" spc="-25" dirty="0">
                <a:solidFill>
                  <a:srgbClr val="14232A"/>
                </a:solidFill>
                <a:latin typeface="Tahoma"/>
                <a:cs typeface="Tahoma"/>
              </a:rPr>
              <a:t>K</a:t>
            </a:r>
            <a:r>
              <a:rPr sz="3150" b="1" spc="-25" dirty="0">
                <a:solidFill>
                  <a:srgbClr val="14232A"/>
                </a:solidFill>
                <a:latin typeface="Tahoma"/>
                <a:cs typeface="Tahoma"/>
              </a:rPr>
              <a:t>INESIO</a:t>
            </a:r>
            <a:r>
              <a:rPr lang="hr-HR" sz="3150" b="1" spc="-2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3150" b="1" spc="-25" dirty="0">
                <a:solidFill>
                  <a:srgbClr val="14232A"/>
                </a:solidFill>
                <a:latin typeface="Tahoma"/>
                <a:cs typeface="Tahoma"/>
              </a:rPr>
              <a:t>OGISTS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6225" spc="-127" baseline="-24765" dirty="0">
                <a:latin typeface="Tahoma"/>
                <a:cs typeface="Tahoma"/>
              </a:rPr>
              <a:t>34</a:t>
            </a:r>
            <a:r>
              <a:rPr sz="1500" spc="-85" dirty="0"/>
              <a:t>th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02518" y="7723774"/>
            <a:ext cx="2276475" cy="7639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45"/>
              </a:spcBef>
            </a:pPr>
            <a:r>
              <a:rPr sz="2050" spc="-50" dirty="0">
                <a:solidFill>
                  <a:srgbClr val="14232A"/>
                </a:solidFill>
                <a:latin typeface="Trebuchet MS"/>
                <a:cs typeface="Trebuchet MS"/>
              </a:rPr>
              <a:t>ZADAR,</a:t>
            </a:r>
            <a:r>
              <a:rPr sz="2050" spc="-15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14232A"/>
                </a:solidFill>
                <a:latin typeface="Trebuchet MS"/>
                <a:cs typeface="Trebuchet MS"/>
              </a:rPr>
              <a:t>CROATIA</a:t>
            </a:r>
            <a:endParaRPr sz="205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445"/>
              </a:spcBef>
            </a:pPr>
            <a:r>
              <a:rPr sz="2050" i="1" spc="-125" dirty="0">
                <a:solidFill>
                  <a:srgbClr val="14232A"/>
                </a:solidFill>
                <a:latin typeface="Trebuchet MS"/>
                <a:cs typeface="Trebuchet MS"/>
              </a:rPr>
              <a:t>JUNE</a:t>
            </a:r>
            <a:r>
              <a:rPr sz="2050" i="1" spc="-23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80" dirty="0">
                <a:solidFill>
                  <a:srgbClr val="14232A"/>
                </a:solidFill>
                <a:latin typeface="Trebuchet MS"/>
                <a:cs typeface="Trebuchet MS"/>
              </a:rPr>
              <a:t>23</a:t>
            </a:r>
            <a:r>
              <a:rPr sz="1800" i="1" spc="-120" baseline="32407" dirty="0">
                <a:solidFill>
                  <a:srgbClr val="14232A"/>
                </a:solidFill>
                <a:latin typeface="Trebuchet MS"/>
                <a:cs typeface="Trebuchet MS"/>
              </a:rPr>
              <a:t>rd</a:t>
            </a:r>
            <a:r>
              <a:rPr sz="1800" i="1" spc="30" baseline="32407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27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2050" i="1" spc="-23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130" dirty="0">
                <a:solidFill>
                  <a:srgbClr val="14232A"/>
                </a:solidFill>
                <a:latin typeface="Trebuchet MS"/>
                <a:cs typeface="Trebuchet MS"/>
              </a:rPr>
              <a:t>27</a:t>
            </a:r>
            <a:r>
              <a:rPr sz="1800" i="1" spc="-195" baseline="32407" dirty="0">
                <a:solidFill>
                  <a:srgbClr val="14232A"/>
                </a:solidFill>
                <a:latin typeface="Trebuchet MS"/>
                <a:cs typeface="Trebuchet MS"/>
              </a:rPr>
              <a:t>th</a:t>
            </a:r>
            <a:r>
              <a:rPr sz="2050" i="1" spc="-130" dirty="0">
                <a:solidFill>
                  <a:srgbClr val="14232A"/>
                </a:solidFill>
                <a:latin typeface="Trebuchet MS"/>
                <a:cs typeface="Trebuchet MS"/>
              </a:rPr>
              <a:t>,</a:t>
            </a:r>
            <a:r>
              <a:rPr sz="2050" i="1" spc="-229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i="1" spc="-20" dirty="0">
                <a:solidFill>
                  <a:srgbClr val="14232A"/>
                </a:solidFill>
                <a:latin typeface="Trebuchet MS"/>
                <a:cs typeface="Trebuchet MS"/>
              </a:rPr>
              <a:t>2026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65808" y="838623"/>
            <a:ext cx="941069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155" dirty="0">
                <a:solidFill>
                  <a:srgbClr val="231F20"/>
                </a:solidFill>
                <a:latin typeface="Verdana"/>
                <a:cs typeface="Verdana"/>
              </a:rPr>
              <a:t>hrks.hr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333" y="2607913"/>
            <a:ext cx="5596890" cy="4678045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53975" marR="1079500">
              <a:lnSpc>
                <a:spcPct val="78400"/>
              </a:lnSpc>
              <a:spcBef>
                <a:spcPts val="1890"/>
              </a:spcBef>
            </a:pPr>
            <a:r>
              <a:rPr sz="6850" b="1" spc="-620" dirty="0">
                <a:solidFill>
                  <a:srgbClr val="231F20"/>
                </a:solidFill>
                <a:latin typeface="Tahoma"/>
                <a:cs typeface="Tahoma"/>
              </a:rPr>
              <a:t>INCLUSION </a:t>
            </a:r>
            <a:r>
              <a:rPr sz="6850" b="1" spc="-434" dirty="0">
                <a:solidFill>
                  <a:srgbClr val="231F20"/>
                </a:solidFill>
                <a:latin typeface="Tahoma"/>
                <a:cs typeface="Tahoma"/>
              </a:rPr>
              <a:t>THROUGH </a:t>
            </a:r>
            <a:r>
              <a:rPr sz="6850" b="1" spc="-525" dirty="0">
                <a:solidFill>
                  <a:srgbClr val="231F20"/>
                </a:solidFill>
                <a:latin typeface="Tahoma"/>
                <a:cs typeface="Tahoma"/>
              </a:rPr>
              <a:t>PHYSICAL ACTIVITY</a:t>
            </a:r>
            <a:endParaRPr sz="6850">
              <a:latin typeface="Tahoma"/>
              <a:cs typeface="Tahoma"/>
            </a:endParaRPr>
          </a:p>
          <a:p>
            <a:pPr marL="12700">
              <a:lnSpc>
                <a:spcPts val="2290"/>
              </a:lnSpc>
              <a:spcBef>
                <a:spcPts val="1160"/>
              </a:spcBef>
            </a:pPr>
            <a:r>
              <a:rPr sz="1950" i="1" spc="65" dirty="0">
                <a:solidFill>
                  <a:srgbClr val="231F20"/>
                </a:solidFill>
                <a:latin typeface="Trebuchet MS"/>
                <a:cs typeface="Trebuchet MS"/>
              </a:rPr>
              <a:t>ROUND</a:t>
            </a:r>
            <a:r>
              <a:rPr sz="1950" i="1" spc="-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50" i="1" spc="-10" dirty="0">
                <a:solidFill>
                  <a:srgbClr val="231F20"/>
                </a:solidFill>
                <a:latin typeface="Trebuchet MS"/>
                <a:cs typeface="Trebuchet MS"/>
              </a:rPr>
              <a:t>TABLE:</a:t>
            </a:r>
            <a:endParaRPr sz="1950">
              <a:latin typeface="Trebuchet MS"/>
              <a:cs typeface="Trebuchet MS"/>
            </a:endParaRPr>
          </a:p>
          <a:p>
            <a:pPr marL="34925">
              <a:lnSpc>
                <a:spcPts val="2770"/>
              </a:lnSpc>
            </a:pPr>
            <a:r>
              <a:rPr sz="2350" b="1" i="1" spc="-380" dirty="0">
                <a:solidFill>
                  <a:srgbClr val="231F20"/>
                </a:solidFill>
                <a:latin typeface="Verdana"/>
                <a:cs typeface="Verdana"/>
              </a:rPr>
              <a:t>EXPERIMENTAL</a:t>
            </a:r>
            <a:r>
              <a:rPr sz="2350" b="1" i="1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40" dirty="0">
                <a:solidFill>
                  <a:srgbClr val="231F20"/>
                </a:solidFill>
                <a:latin typeface="Verdana"/>
                <a:cs typeface="Verdana"/>
              </a:rPr>
              <a:t>SCHOOL </a:t>
            </a:r>
            <a:r>
              <a:rPr sz="2350" b="1" i="1" spc="-35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2350" b="1" i="1" spc="-3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30" dirty="0">
                <a:solidFill>
                  <a:srgbClr val="231F20"/>
                </a:solidFill>
                <a:latin typeface="Verdana"/>
                <a:cs typeface="Verdana"/>
              </a:rPr>
              <a:t>MOVEMENT</a:t>
            </a:r>
            <a:endParaRPr sz="2350">
              <a:latin typeface="Verdana"/>
              <a:cs typeface="Verdana"/>
            </a:endParaRPr>
          </a:p>
          <a:p>
            <a:pPr marL="34925">
              <a:lnSpc>
                <a:spcPct val="100000"/>
              </a:lnSpc>
              <a:spcBef>
                <a:spcPts val="15"/>
              </a:spcBef>
            </a:pP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- </a:t>
            </a:r>
            <a:r>
              <a:rPr sz="2350" b="1" i="1" spc="-380" dirty="0">
                <a:solidFill>
                  <a:srgbClr val="231F20"/>
                </a:solidFill>
                <a:latin typeface="Verdana"/>
                <a:cs typeface="Verdana"/>
              </a:rPr>
              <a:t>PERSPECTIVES</a:t>
            </a: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30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2350" b="1" i="1" spc="-3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50" b="1" i="1" spc="-420" dirty="0">
                <a:solidFill>
                  <a:srgbClr val="231F20"/>
                </a:solidFill>
                <a:latin typeface="Verdana"/>
                <a:cs typeface="Verdana"/>
              </a:rPr>
              <a:t>KINESIOLOGISTS</a:t>
            </a:r>
            <a:endParaRPr sz="2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483" y="298396"/>
            <a:ext cx="54546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750" spc="-44" baseline="-24444" dirty="0">
                <a:latin typeface="Tahoma"/>
                <a:cs typeface="Tahoma"/>
              </a:rPr>
              <a:t>34</a:t>
            </a:r>
            <a:r>
              <a:rPr sz="900" spc="-30" dirty="0"/>
              <a:t>th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4786" y="507361"/>
            <a:ext cx="2770214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14232A"/>
                </a:solidFill>
                <a:latin typeface="Tahoma"/>
                <a:cs typeface="Tahoma"/>
              </a:rPr>
              <a:t>INTERNATIONA</a:t>
            </a:r>
            <a:r>
              <a:rPr lang="hr-HR" sz="1000" b="1" spc="-1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endParaRPr sz="1000" dirty="0">
              <a:latin typeface="Tahoma"/>
              <a:cs typeface="Tahoma"/>
            </a:endParaRPr>
          </a:p>
          <a:p>
            <a:pPr marL="38100" marR="30480">
              <a:lnSpc>
                <a:spcPts val="2130"/>
              </a:lnSpc>
              <a:spcBef>
                <a:spcPts val="235"/>
              </a:spcBef>
            </a:pPr>
            <a:r>
              <a:rPr sz="1900" b="1" spc="-65" dirty="0">
                <a:solidFill>
                  <a:srgbClr val="14232A"/>
                </a:solidFill>
                <a:latin typeface="Tahoma"/>
                <a:cs typeface="Tahoma"/>
              </a:rPr>
              <a:t>SUMMER</a:t>
            </a:r>
            <a:r>
              <a:rPr sz="1900" b="1" spc="-4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1900" b="1" spc="110" dirty="0">
                <a:solidFill>
                  <a:srgbClr val="14232A"/>
                </a:solidFill>
                <a:latin typeface="Tahoma"/>
                <a:cs typeface="Tahoma"/>
              </a:rPr>
              <a:t>SCHOO</a:t>
            </a:r>
            <a:r>
              <a:rPr lang="hr-HR" sz="1900" b="1" spc="110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1900" b="1" spc="11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14232A"/>
                </a:solidFill>
                <a:latin typeface="Tahoma"/>
                <a:cs typeface="Tahoma"/>
              </a:rPr>
              <a:t>FOR</a:t>
            </a:r>
            <a:r>
              <a:rPr sz="1900" b="1" spc="30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lang="hr-HR" sz="1900" b="1" spc="-25" dirty="0">
                <a:solidFill>
                  <a:srgbClr val="14232A"/>
                </a:solidFill>
                <a:latin typeface="Tahoma"/>
                <a:cs typeface="Tahoma"/>
              </a:rPr>
              <a:t>K</a:t>
            </a:r>
            <a:r>
              <a:rPr sz="1900" b="1" spc="-25" dirty="0">
                <a:solidFill>
                  <a:srgbClr val="14232A"/>
                </a:solidFill>
                <a:latin typeface="Tahoma"/>
                <a:cs typeface="Tahoma"/>
              </a:rPr>
              <a:t>INESIO</a:t>
            </a:r>
            <a:r>
              <a:rPr lang="hr-HR" sz="1900" b="1" spc="-25" dirty="0">
                <a:solidFill>
                  <a:srgbClr val="14232A"/>
                </a:solidFill>
                <a:latin typeface="Tahoma"/>
                <a:cs typeface="Tahoma"/>
              </a:rPr>
              <a:t>L</a:t>
            </a:r>
            <a:r>
              <a:rPr sz="1900" b="1" spc="-25" dirty="0">
                <a:solidFill>
                  <a:srgbClr val="14232A"/>
                </a:solidFill>
                <a:latin typeface="Tahoma"/>
                <a:cs typeface="Tahoma"/>
              </a:rPr>
              <a:t>OGISTS</a:t>
            </a:r>
            <a:endParaRPr sz="1900" dirty="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  <a:spcBef>
                <a:spcPts val="375"/>
              </a:spcBef>
            </a:pPr>
            <a:r>
              <a:rPr sz="1200" i="1" spc="-70" dirty="0">
                <a:solidFill>
                  <a:srgbClr val="14232A"/>
                </a:solidFill>
                <a:latin typeface="Trebuchet MS"/>
                <a:cs typeface="Trebuchet MS"/>
              </a:rPr>
              <a:t>JUNE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45" dirty="0">
                <a:solidFill>
                  <a:srgbClr val="14232A"/>
                </a:solidFill>
                <a:latin typeface="Trebuchet MS"/>
                <a:cs typeface="Trebuchet MS"/>
              </a:rPr>
              <a:t>23</a:t>
            </a:r>
            <a:r>
              <a:rPr sz="1050" i="1" spc="-67" baseline="31746" dirty="0">
                <a:solidFill>
                  <a:srgbClr val="14232A"/>
                </a:solidFill>
                <a:latin typeface="Trebuchet MS"/>
                <a:cs typeface="Trebuchet MS"/>
              </a:rPr>
              <a:t>rd</a:t>
            </a:r>
            <a:r>
              <a:rPr sz="1050" i="1" spc="37" baseline="31746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16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80" dirty="0">
                <a:solidFill>
                  <a:srgbClr val="14232A"/>
                </a:solidFill>
                <a:latin typeface="Trebuchet MS"/>
                <a:cs typeface="Trebuchet MS"/>
              </a:rPr>
              <a:t>27</a:t>
            </a:r>
            <a:r>
              <a:rPr sz="1050" i="1" spc="-120" baseline="31746" dirty="0">
                <a:solidFill>
                  <a:srgbClr val="14232A"/>
                </a:solidFill>
                <a:latin typeface="Trebuchet MS"/>
                <a:cs typeface="Trebuchet MS"/>
              </a:rPr>
              <a:t>th</a:t>
            </a:r>
            <a:r>
              <a:rPr sz="1200" i="1" spc="-80" dirty="0">
                <a:solidFill>
                  <a:srgbClr val="14232A"/>
                </a:solidFill>
                <a:latin typeface="Trebuchet MS"/>
                <a:cs typeface="Trebuchet MS"/>
              </a:rPr>
              <a:t>,</a:t>
            </a:r>
            <a:r>
              <a:rPr sz="1200" i="1" spc="-125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i="1" spc="-20" dirty="0">
                <a:solidFill>
                  <a:srgbClr val="14232A"/>
                </a:solidFill>
                <a:latin typeface="Trebuchet MS"/>
                <a:cs typeface="Trebuchet MS"/>
              </a:rPr>
              <a:t>2026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6853" y="542302"/>
            <a:ext cx="533120" cy="533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0469" y="534800"/>
            <a:ext cx="562736" cy="5627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22207" y="685098"/>
            <a:ext cx="795560" cy="247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9511" y="673290"/>
            <a:ext cx="256263" cy="2550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165930" y="729259"/>
            <a:ext cx="675005" cy="160020"/>
            <a:chOff x="14165930" y="729259"/>
            <a:chExt cx="675005" cy="160020"/>
          </a:xfrm>
        </p:grpSpPr>
        <p:sp>
          <p:nvSpPr>
            <p:cNvPr id="9" name="object 9"/>
            <p:cNvSpPr/>
            <p:nvPr/>
          </p:nvSpPr>
          <p:spPr>
            <a:xfrm>
              <a:off x="14165930" y="730634"/>
              <a:ext cx="31115" cy="156845"/>
            </a:xfrm>
            <a:custGeom>
              <a:avLst/>
              <a:gdLst/>
              <a:ahLst/>
              <a:cxnLst/>
              <a:rect l="l" t="t" r="r" b="b"/>
              <a:pathLst>
                <a:path w="31115" h="156844">
                  <a:moveTo>
                    <a:pt x="28524" y="0"/>
                  </a:moveTo>
                  <a:lnTo>
                    <a:pt x="2044" y="457"/>
                  </a:lnTo>
                  <a:lnTo>
                    <a:pt x="215" y="2730"/>
                  </a:lnTo>
                  <a:lnTo>
                    <a:pt x="1143" y="39484"/>
                  </a:lnTo>
                  <a:lnTo>
                    <a:pt x="1760" y="130886"/>
                  </a:lnTo>
                  <a:lnTo>
                    <a:pt x="1242" y="142668"/>
                  </a:lnTo>
                  <a:lnTo>
                    <a:pt x="0" y="154279"/>
                  </a:lnTo>
                  <a:lnTo>
                    <a:pt x="1816" y="156794"/>
                  </a:lnTo>
                  <a:lnTo>
                    <a:pt x="28524" y="156336"/>
                  </a:lnTo>
                  <a:lnTo>
                    <a:pt x="30810" y="154279"/>
                  </a:lnTo>
                  <a:lnTo>
                    <a:pt x="30024" y="125484"/>
                  </a:lnTo>
                  <a:lnTo>
                    <a:pt x="29838" y="96624"/>
                  </a:lnTo>
                  <a:lnTo>
                    <a:pt x="29895" y="38798"/>
                  </a:lnTo>
                  <a:lnTo>
                    <a:pt x="30353" y="2730"/>
                  </a:lnTo>
                  <a:lnTo>
                    <a:pt x="28524" y="0"/>
                  </a:lnTo>
                  <a:close/>
                </a:path>
              </a:pathLst>
            </a:custGeom>
            <a:solidFill>
              <a:srgbClr val="184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1602" y="729259"/>
              <a:ext cx="355798" cy="1599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03406" y="730638"/>
              <a:ext cx="112064" cy="1567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0338" y="731084"/>
              <a:ext cx="100431" cy="15633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4995537" y="647849"/>
            <a:ext cx="568960" cy="345440"/>
            <a:chOff x="14995537" y="647849"/>
            <a:chExt cx="568960" cy="345440"/>
          </a:xfrm>
        </p:grpSpPr>
        <p:sp>
          <p:nvSpPr>
            <p:cNvPr id="14" name="object 14"/>
            <p:cNvSpPr/>
            <p:nvPr/>
          </p:nvSpPr>
          <p:spPr>
            <a:xfrm>
              <a:off x="15082305" y="887577"/>
              <a:ext cx="396240" cy="106045"/>
            </a:xfrm>
            <a:custGeom>
              <a:avLst/>
              <a:gdLst/>
              <a:ahLst/>
              <a:cxnLst/>
              <a:rect l="l" t="t" r="r" b="b"/>
              <a:pathLst>
                <a:path w="396240" h="106044">
                  <a:moveTo>
                    <a:pt x="65646" y="25577"/>
                  </a:moveTo>
                  <a:lnTo>
                    <a:pt x="54432" y="25577"/>
                  </a:lnTo>
                  <a:lnTo>
                    <a:pt x="54432" y="80708"/>
                  </a:lnTo>
                  <a:lnTo>
                    <a:pt x="50507" y="87553"/>
                  </a:lnTo>
                  <a:lnTo>
                    <a:pt x="41122" y="92925"/>
                  </a:lnTo>
                  <a:lnTo>
                    <a:pt x="29832" y="95529"/>
                  </a:lnTo>
                  <a:lnTo>
                    <a:pt x="20218" y="94081"/>
                  </a:lnTo>
                  <a:lnTo>
                    <a:pt x="17716" y="92798"/>
                  </a:lnTo>
                  <a:lnTo>
                    <a:pt x="11214" y="84226"/>
                  </a:lnTo>
                  <a:lnTo>
                    <a:pt x="11214" y="25577"/>
                  </a:lnTo>
                  <a:lnTo>
                    <a:pt x="0" y="25577"/>
                  </a:lnTo>
                  <a:lnTo>
                    <a:pt x="0" y="80708"/>
                  </a:lnTo>
                  <a:lnTo>
                    <a:pt x="1739" y="88341"/>
                  </a:lnTo>
                  <a:lnTo>
                    <a:pt x="6261" y="95478"/>
                  </a:lnTo>
                  <a:lnTo>
                    <a:pt x="12446" y="101422"/>
                  </a:lnTo>
                  <a:lnTo>
                    <a:pt x="19215" y="105473"/>
                  </a:lnTo>
                  <a:lnTo>
                    <a:pt x="36830" y="105473"/>
                  </a:lnTo>
                  <a:lnTo>
                    <a:pt x="53644" y="94297"/>
                  </a:lnTo>
                  <a:lnTo>
                    <a:pt x="54419" y="103886"/>
                  </a:lnTo>
                  <a:lnTo>
                    <a:pt x="65646" y="103873"/>
                  </a:lnTo>
                  <a:lnTo>
                    <a:pt x="65646" y="25577"/>
                  </a:lnTo>
                  <a:close/>
                </a:path>
                <a:path w="396240" h="106044">
                  <a:moveTo>
                    <a:pt x="125590" y="99974"/>
                  </a:moveTo>
                  <a:lnTo>
                    <a:pt x="124866" y="92697"/>
                  </a:lnTo>
                  <a:lnTo>
                    <a:pt x="119037" y="94399"/>
                  </a:lnTo>
                  <a:lnTo>
                    <a:pt x="113093" y="95910"/>
                  </a:lnTo>
                  <a:lnTo>
                    <a:pt x="107429" y="95618"/>
                  </a:lnTo>
                  <a:lnTo>
                    <a:pt x="102463" y="91884"/>
                  </a:lnTo>
                  <a:lnTo>
                    <a:pt x="102463" y="33566"/>
                  </a:lnTo>
                  <a:lnTo>
                    <a:pt x="123304" y="32639"/>
                  </a:lnTo>
                  <a:lnTo>
                    <a:pt x="123278" y="25565"/>
                  </a:lnTo>
                  <a:lnTo>
                    <a:pt x="102463" y="25577"/>
                  </a:lnTo>
                  <a:lnTo>
                    <a:pt x="102463" y="0"/>
                  </a:lnTo>
                  <a:lnTo>
                    <a:pt x="95313" y="3022"/>
                  </a:lnTo>
                  <a:lnTo>
                    <a:pt x="91935" y="9499"/>
                  </a:lnTo>
                  <a:lnTo>
                    <a:pt x="91008" y="17602"/>
                  </a:lnTo>
                  <a:lnTo>
                    <a:pt x="91262" y="25577"/>
                  </a:lnTo>
                  <a:lnTo>
                    <a:pt x="75234" y="25565"/>
                  </a:lnTo>
                  <a:lnTo>
                    <a:pt x="75234" y="33566"/>
                  </a:lnTo>
                  <a:lnTo>
                    <a:pt x="91262" y="33566"/>
                  </a:lnTo>
                  <a:lnTo>
                    <a:pt x="91262" y="97231"/>
                  </a:lnTo>
                  <a:lnTo>
                    <a:pt x="98069" y="103060"/>
                  </a:lnTo>
                  <a:lnTo>
                    <a:pt x="102463" y="105473"/>
                  </a:lnTo>
                  <a:lnTo>
                    <a:pt x="118478" y="105473"/>
                  </a:lnTo>
                  <a:lnTo>
                    <a:pt x="125476" y="102717"/>
                  </a:lnTo>
                  <a:lnTo>
                    <a:pt x="125590" y="99974"/>
                  </a:lnTo>
                  <a:close/>
                </a:path>
                <a:path w="396240" h="106044">
                  <a:moveTo>
                    <a:pt x="271272" y="99974"/>
                  </a:moveTo>
                  <a:lnTo>
                    <a:pt x="270548" y="92697"/>
                  </a:lnTo>
                  <a:lnTo>
                    <a:pt x="253771" y="95923"/>
                  </a:lnTo>
                  <a:lnTo>
                    <a:pt x="251523" y="96113"/>
                  </a:lnTo>
                  <a:lnTo>
                    <a:pt x="248145" y="91541"/>
                  </a:lnTo>
                  <a:lnTo>
                    <a:pt x="248145" y="33566"/>
                  </a:lnTo>
                  <a:lnTo>
                    <a:pt x="268986" y="32639"/>
                  </a:lnTo>
                  <a:lnTo>
                    <a:pt x="268960" y="25565"/>
                  </a:lnTo>
                  <a:lnTo>
                    <a:pt x="248145" y="25577"/>
                  </a:lnTo>
                  <a:lnTo>
                    <a:pt x="248145" y="0"/>
                  </a:lnTo>
                  <a:lnTo>
                    <a:pt x="241223" y="3238"/>
                  </a:lnTo>
                  <a:lnTo>
                    <a:pt x="237871" y="9334"/>
                  </a:lnTo>
                  <a:lnTo>
                    <a:pt x="236867" y="16967"/>
                  </a:lnTo>
                  <a:lnTo>
                    <a:pt x="237032" y="24828"/>
                  </a:lnTo>
                  <a:lnTo>
                    <a:pt x="220916" y="25565"/>
                  </a:lnTo>
                  <a:lnTo>
                    <a:pt x="220916" y="33566"/>
                  </a:lnTo>
                  <a:lnTo>
                    <a:pt x="236943" y="33566"/>
                  </a:lnTo>
                  <a:lnTo>
                    <a:pt x="236943" y="94132"/>
                  </a:lnTo>
                  <a:lnTo>
                    <a:pt x="242557" y="103517"/>
                  </a:lnTo>
                  <a:lnTo>
                    <a:pt x="248145" y="105473"/>
                  </a:lnTo>
                  <a:lnTo>
                    <a:pt x="264147" y="105473"/>
                  </a:lnTo>
                  <a:lnTo>
                    <a:pt x="271157" y="102717"/>
                  </a:lnTo>
                  <a:lnTo>
                    <a:pt x="271272" y="99974"/>
                  </a:lnTo>
                  <a:close/>
                </a:path>
                <a:path w="396240" h="106044">
                  <a:moveTo>
                    <a:pt x="395846" y="59575"/>
                  </a:moveTo>
                  <a:lnTo>
                    <a:pt x="385787" y="37985"/>
                  </a:lnTo>
                  <a:lnTo>
                    <a:pt x="385787" y="64516"/>
                  </a:lnTo>
                  <a:lnTo>
                    <a:pt x="383362" y="76492"/>
                  </a:lnTo>
                  <a:lnTo>
                    <a:pt x="376758" y="86283"/>
                  </a:lnTo>
                  <a:lnTo>
                    <a:pt x="366953" y="92875"/>
                  </a:lnTo>
                  <a:lnTo>
                    <a:pt x="354939" y="95300"/>
                  </a:lnTo>
                  <a:lnTo>
                    <a:pt x="342938" y="92875"/>
                  </a:lnTo>
                  <a:lnTo>
                    <a:pt x="333133" y="86283"/>
                  </a:lnTo>
                  <a:lnTo>
                    <a:pt x="326529" y="76492"/>
                  </a:lnTo>
                  <a:lnTo>
                    <a:pt x="324104" y="64516"/>
                  </a:lnTo>
                  <a:lnTo>
                    <a:pt x="326529" y="52527"/>
                  </a:lnTo>
                  <a:lnTo>
                    <a:pt x="333133" y="42735"/>
                  </a:lnTo>
                  <a:lnTo>
                    <a:pt x="342938" y="36144"/>
                  </a:lnTo>
                  <a:lnTo>
                    <a:pt x="354939" y="33731"/>
                  </a:lnTo>
                  <a:lnTo>
                    <a:pt x="366953" y="36144"/>
                  </a:lnTo>
                  <a:lnTo>
                    <a:pt x="376758" y="42735"/>
                  </a:lnTo>
                  <a:lnTo>
                    <a:pt x="383362" y="52527"/>
                  </a:lnTo>
                  <a:lnTo>
                    <a:pt x="385787" y="64516"/>
                  </a:lnTo>
                  <a:lnTo>
                    <a:pt x="385787" y="37985"/>
                  </a:lnTo>
                  <a:lnTo>
                    <a:pt x="384149" y="34455"/>
                  </a:lnTo>
                  <a:lnTo>
                    <a:pt x="355942" y="23012"/>
                  </a:lnTo>
                  <a:lnTo>
                    <a:pt x="326390" y="33731"/>
                  </a:lnTo>
                  <a:lnTo>
                    <a:pt x="326555" y="33731"/>
                  </a:lnTo>
                  <a:lnTo>
                    <a:pt x="314236" y="59156"/>
                  </a:lnTo>
                  <a:lnTo>
                    <a:pt x="320167" y="87020"/>
                  </a:lnTo>
                  <a:lnTo>
                    <a:pt x="320205" y="87210"/>
                  </a:lnTo>
                  <a:lnTo>
                    <a:pt x="345795" y="105473"/>
                  </a:lnTo>
                  <a:lnTo>
                    <a:pt x="364998" y="105473"/>
                  </a:lnTo>
                  <a:lnTo>
                    <a:pt x="378701" y="95300"/>
                  </a:lnTo>
                  <a:lnTo>
                    <a:pt x="389839" y="87020"/>
                  </a:lnTo>
                  <a:lnTo>
                    <a:pt x="395846" y="5957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95865" y="911277"/>
              <a:ext cx="64033" cy="801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21586" y="873149"/>
              <a:ext cx="339725" cy="118745"/>
            </a:xfrm>
            <a:custGeom>
              <a:avLst/>
              <a:gdLst/>
              <a:ahLst/>
              <a:cxnLst/>
              <a:rect l="l" t="t" r="r" b="b"/>
              <a:pathLst>
                <a:path w="339725" h="118744">
                  <a:moveTo>
                    <a:pt x="49517" y="43345"/>
                  </a:moveTo>
                  <a:lnTo>
                    <a:pt x="37490" y="38341"/>
                  </a:lnTo>
                  <a:lnTo>
                    <a:pt x="27139" y="40055"/>
                  </a:lnTo>
                  <a:lnTo>
                    <a:pt x="17995" y="46583"/>
                  </a:lnTo>
                  <a:lnTo>
                    <a:pt x="9626" y="55968"/>
                  </a:lnTo>
                  <a:lnTo>
                    <a:pt x="9613" y="39979"/>
                  </a:lnTo>
                  <a:lnTo>
                    <a:pt x="0" y="39992"/>
                  </a:lnTo>
                  <a:lnTo>
                    <a:pt x="0" y="118300"/>
                  </a:lnTo>
                  <a:lnTo>
                    <a:pt x="9601" y="118300"/>
                  </a:lnTo>
                  <a:lnTo>
                    <a:pt x="9601" y="69557"/>
                  </a:lnTo>
                  <a:lnTo>
                    <a:pt x="12141" y="64808"/>
                  </a:lnTo>
                  <a:lnTo>
                    <a:pt x="18186" y="57340"/>
                  </a:lnTo>
                  <a:lnTo>
                    <a:pt x="25361" y="50584"/>
                  </a:lnTo>
                  <a:lnTo>
                    <a:pt x="31330" y="47993"/>
                  </a:lnTo>
                  <a:lnTo>
                    <a:pt x="43815" y="52539"/>
                  </a:lnTo>
                  <a:lnTo>
                    <a:pt x="49517" y="43345"/>
                  </a:lnTo>
                  <a:close/>
                </a:path>
                <a:path w="339725" h="118744">
                  <a:moveTo>
                    <a:pt x="70446" y="39979"/>
                  </a:moveTo>
                  <a:lnTo>
                    <a:pt x="60845" y="39979"/>
                  </a:lnTo>
                  <a:lnTo>
                    <a:pt x="60845" y="118287"/>
                  </a:lnTo>
                  <a:lnTo>
                    <a:pt x="70446" y="118287"/>
                  </a:lnTo>
                  <a:lnTo>
                    <a:pt x="70446" y="39979"/>
                  </a:lnTo>
                  <a:close/>
                </a:path>
                <a:path w="339725" h="118744">
                  <a:moveTo>
                    <a:pt x="70472" y="16052"/>
                  </a:moveTo>
                  <a:lnTo>
                    <a:pt x="70446" y="0"/>
                  </a:lnTo>
                  <a:lnTo>
                    <a:pt x="60794" y="12"/>
                  </a:lnTo>
                  <a:lnTo>
                    <a:pt x="60820" y="16065"/>
                  </a:lnTo>
                  <a:lnTo>
                    <a:pt x="70472" y="16052"/>
                  </a:lnTo>
                  <a:close/>
                </a:path>
                <a:path w="339725" h="118744">
                  <a:moveTo>
                    <a:pt x="155295" y="39979"/>
                  </a:moveTo>
                  <a:lnTo>
                    <a:pt x="145694" y="39979"/>
                  </a:lnTo>
                  <a:lnTo>
                    <a:pt x="145694" y="118287"/>
                  </a:lnTo>
                  <a:lnTo>
                    <a:pt x="155295" y="118287"/>
                  </a:lnTo>
                  <a:lnTo>
                    <a:pt x="155295" y="39979"/>
                  </a:lnTo>
                  <a:close/>
                </a:path>
                <a:path w="339725" h="118744">
                  <a:moveTo>
                    <a:pt x="155321" y="16052"/>
                  </a:moveTo>
                  <a:lnTo>
                    <a:pt x="155295" y="0"/>
                  </a:lnTo>
                  <a:lnTo>
                    <a:pt x="145643" y="12"/>
                  </a:lnTo>
                  <a:lnTo>
                    <a:pt x="145669" y="16065"/>
                  </a:lnTo>
                  <a:lnTo>
                    <a:pt x="155321" y="16052"/>
                  </a:lnTo>
                  <a:close/>
                </a:path>
                <a:path w="339725" h="118744">
                  <a:moveTo>
                    <a:pt x="339394" y="58534"/>
                  </a:moveTo>
                  <a:lnTo>
                    <a:pt x="334416" y="49034"/>
                  </a:lnTo>
                  <a:lnTo>
                    <a:pt x="332981" y="47193"/>
                  </a:lnTo>
                  <a:lnTo>
                    <a:pt x="322453" y="39789"/>
                  </a:lnTo>
                  <a:lnTo>
                    <a:pt x="309194" y="38138"/>
                  </a:lnTo>
                  <a:lnTo>
                    <a:pt x="296024" y="41605"/>
                  </a:lnTo>
                  <a:lnTo>
                    <a:pt x="285762" y="49580"/>
                  </a:lnTo>
                  <a:lnTo>
                    <a:pt x="284975" y="39992"/>
                  </a:lnTo>
                  <a:lnTo>
                    <a:pt x="275361" y="39992"/>
                  </a:lnTo>
                  <a:lnTo>
                    <a:pt x="275361" y="118300"/>
                  </a:lnTo>
                  <a:lnTo>
                    <a:pt x="284962" y="118300"/>
                  </a:lnTo>
                  <a:lnTo>
                    <a:pt x="284962" y="62598"/>
                  </a:lnTo>
                  <a:lnTo>
                    <a:pt x="290931" y="55359"/>
                  </a:lnTo>
                  <a:lnTo>
                    <a:pt x="292138" y="54356"/>
                  </a:lnTo>
                  <a:lnTo>
                    <a:pt x="299669" y="49999"/>
                  </a:lnTo>
                  <a:lnTo>
                    <a:pt x="308737" y="47866"/>
                  </a:lnTo>
                  <a:lnTo>
                    <a:pt x="317665" y="48844"/>
                  </a:lnTo>
                  <a:lnTo>
                    <a:pt x="324764" y="53797"/>
                  </a:lnTo>
                  <a:lnTo>
                    <a:pt x="326555" y="56121"/>
                  </a:lnTo>
                  <a:lnTo>
                    <a:pt x="329793" y="67081"/>
                  </a:lnTo>
                  <a:lnTo>
                    <a:pt x="329793" y="118300"/>
                  </a:lnTo>
                  <a:lnTo>
                    <a:pt x="339394" y="118300"/>
                  </a:lnTo>
                  <a:lnTo>
                    <a:pt x="339394" y="585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95526" y="647851"/>
              <a:ext cx="568960" cy="220345"/>
            </a:xfrm>
            <a:custGeom>
              <a:avLst/>
              <a:gdLst/>
              <a:ahLst/>
              <a:cxnLst/>
              <a:rect l="l" t="t" r="r" b="b"/>
              <a:pathLst>
                <a:path w="568959" h="220344">
                  <a:moveTo>
                    <a:pt x="189230" y="97510"/>
                  </a:moveTo>
                  <a:lnTo>
                    <a:pt x="135610" y="97510"/>
                  </a:lnTo>
                  <a:lnTo>
                    <a:pt x="102781" y="142252"/>
                  </a:lnTo>
                  <a:lnTo>
                    <a:pt x="146011" y="142252"/>
                  </a:lnTo>
                  <a:lnTo>
                    <a:pt x="146011" y="167817"/>
                  </a:lnTo>
                  <a:lnTo>
                    <a:pt x="105994" y="176453"/>
                  </a:lnTo>
                  <a:lnTo>
                    <a:pt x="72872" y="166230"/>
                  </a:lnTo>
                  <a:lnTo>
                    <a:pt x="51625" y="139522"/>
                  </a:lnTo>
                  <a:lnTo>
                    <a:pt x="47205" y="98755"/>
                  </a:lnTo>
                  <a:lnTo>
                    <a:pt x="60998" y="65176"/>
                  </a:lnTo>
                  <a:lnTo>
                    <a:pt x="87922" y="46329"/>
                  </a:lnTo>
                  <a:lnTo>
                    <a:pt x="120789" y="44411"/>
                  </a:lnTo>
                  <a:lnTo>
                    <a:pt x="152425" y="61645"/>
                  </a:lnTo>
                  <a:lnTo>
                    <a:pt x="155600" y="61645"/>
                  </a:lnTo>
                  <a:lnTo>
                    <a:pt x="185978" y="27876"/>
                  </a:lnTo>
                  <a:lnTo>
                    <a:pt x="158432" y="8724"/>
                  </a:lnTo>
                  <a:lnTo>
                    <a:pt x="123634" y="0"/>
                  </a:lnTo>
                  <a:lnTo>
                    <a:pt x="87337" y="990"/>
                  </a:lnTo>
                  <a:lnTo>
                    <a:pt x="55257" y="10922"/>
                  </a:lnTo>
                  <a:lnTo>
                    <a:pt x="23964" y="36626"/>
                  </a:lnTo>
                  <a:lnTo>
                    <a:pt x="5562" y="72250"/>
                  </a:lnTo>
                  <a:lnTo>
                    <a:pt x="0" y="112636"/>
                  </a:lnTo>
                  <a:lnTo>
                    <a:pt x="7264" y="152692"/>
                  </a:lnTo>
                  <a:lnTo>
                    <a:pt x="27305" y="187261"/>
                  </a:lnTo>
                  <a:lnTo>
                    <a:pt x="60096" y="211239"/>
                  </a:lnTo>
                  <a:lnTo>
                    <a:pt x="92062" y="219837"/>
                  </a:lnTo>
                  <a:lnTo>
                    <a:pt x="125399" y="220052"/>
                  </a:lnTo>
                  <a:lnTo>
                    <a:pt x="158369" y="213398"/>
                  </a:lnTo>
                  <a:lnTo>
                    <a:pt x="189230" y="201371"/>
                  </a:lnTo>
                  <a:lnTo>
                    <a:pt x="189230" y="97510"/>
                  </a:lnTo>
                  <a:close/>
                </a:path>
                <a:path w="568959" h="220344">
                  <a:moveTo>
                    <a:pt x="403758" y="215760"/>
                  </a:moveTo>
                  <a:lnTo>
                    <a:pt x="316572" y="4699"/>
                  </a:lnTo>
                  <a:lnTo>
                    <a:pt x="280682" y="5029"/>
                  </a:lnTo>
                  <a:lnTo>
                    <a:pt x="197243" y="215760"/>
                  </a:lnTo>
                  <a:lnTo>
                    <a:pt x="244475" y="215760"/>
                  </a:lnTo>
                  <a:lnTo>
                    <a:pt x="261277" y="171018"/>
                  </a:lnTo>
                  <a:lnTo>
                    <a:pt x="320509" y="171018"/>
                  </a:lnTo>
                  <a:lnTo>
                    <a:pt x="305308" y="131064"/>
                  </a:lnTo>
                  <a:lnTo>
                    <a:pt x="275691" y="131064"/>
                  </a:lnTo>
                  <a:lnTo>
                    <a:pt x="299681" y="68757"/>
                  </a:lnTo>
                  <a:lnTo>
                    <a:pt x="354939" y="215760"/>
                  </a:lnTo>
                  <a:lnTo>
                    <a:pt x="403758" y="215760"/>
                  </a:lnTo>
                  <a:close/>
                </a:path>
                <a:path w="568959" h="220344">
                  <a:moveTo>
                    <a:pt x="525424" y="4813"/>
                  </a:moveTo>
                  <a:lnTo>
                    <a:pt x="416560" y="4813"/>
                  </a:lnTo>
                  <a:lnTo>
                    <a:pt x="416560" y="46355"/>
                  </a:lnTo>
                  <a:lnTo>
                    <a:pt x="495007" y="46355"/>
                  </a:lnTo>
                  <a:lnTo>
                    <a:pt x="525424" y="4813"/>
                  </a:lnTo>
                  <a:close/>
                </a:path>
                <a:path w="568959" h="220344">
                  <a:moveTo>
                    <a:pt x="568655" y="171018"/>
                  </a:moveTo>
                  <a:lnTo>
                    <a:pt x="469404" y="170992"/>
                  </a:lnTo>
                  <a:lnTo>
                    <a:pt x="565454" y="47167"/>
                  </a:lnTo>
                  <a:lnTo>
                    <a:pt x="565454" y="4826"/>
                  </a:lnTo>
                  <a:lnTo>
                    <a:pt x="543725" y="6311"/>
                  </a:lnTo>
                  <a:lnTo>
                    <a:pt x="411772" y="173418"/>
                  </a:lnTo>
                  <a:lnTo>
                    <a:pt x="411772" y="213360"/>
                  </a:lnTo>
                  <a:lnTo>
                    <a:pt x="568655" y="215760"/>
                  </a:lnTo>
                  <a:lnTo>
                    <a:pt x="568655" y="171018"/>
                  </a:lnTo>
                  <a:close/>
                </a:path>
              </a:pathLst>
            </a:custGeom>
            <a:solidFill>
              <a:srgbClr val="E83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55</Words>
  <Application>Microsoft Office PowerPoint</Application>
  <PresentationFormat>Prilagođeno</PresentationFormat>
  <Paragraphs>14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Calibri</vt:lpstr>
      <vt:lpstr>Cambria</vt:lpstr>
      <vt:lpstr>Tahoma</vt:lpstr>
      <vt:lpstr>Trebuchet MS</vt:lpstr>
      <vt:lpstr>Verdana</vt:lpstr>
      <vt:lpstr>Office Theme</vt:lpstr>
      <vt:lpstr>34th</vt:lpstr>
      <vt:lpstr>34th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PPT-ENG</dc:title>
  <dc:creator>Goran Leko</dc:creator>
  <cp:lastModifiedBy>Goran Leko</cp:lastModifiedBy>
  <cp:revision>1</cp:revision>
  <dcterms:created xsi:type="dcterms:W3CDTF">2026-03-30T16:40:09Z</dcterms:created>
  <dcterms:modified xsi:type="dcterms:W3CDTF">2026-03-30T16:46:53Z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2026-02-11T00:00:00Z</vt:filetime>
  </property>
  <property fmtid="{D5CDD505-2E9C-101B-9397-08002B2CF9AE}" pid="3" name="Creator">
    <vt:lpwstr>Adobe Illustrator 30.1 (Macintosh)</vt:lpwstr>
  </property>
  <property fmtid="{D5CDD505-2E9C-101B-9397-08002B2CF9AE}" pid="4" name="LastSaved">
    <vt:filetime>2026-03-30T00:00:00Z</vt:filetime>
  </property>
  <property fmtid="{D5CDD505-2E9C-101B-9397-08002B2CF9AE}" pid="5" name="Producer">
    <vt:lpwstr>Adobe PDF library 17.00</vt:lpwstr>
  </property>
</Properties>
</file>