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37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7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82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23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70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7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2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1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78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3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3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7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590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FCCD9-D9AC-4432-9D18-1CFE83A88A77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52E96-DC98-4F68-A4A2-C222F0E2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38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1A5034E-0E43-634F-9980-A384C6BA8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977245" y="342590"/>
            <a:ext cx="3678382" cy="748979"/>
          </a:xfrm>
        </p:spPr>
        <p:txBody>
          <a:bodyPr>
            <a:normAutofit/>
          </a:bodyPr>
          <a:lstStyle/>
          <a:p>
            <a:pPr algn="l"/>
            <a:r>
              <a:rPr lang="hr-HR" sz="1800" b="1" dirty="0">
                <a:latin typeface="Arial" panose="020B0604020202020204" pitchFamily="34" charset="0"/>
                <a:cs typeface="Arial" panose="020B0604020202020204" pitchFamily="34" charset="0"/>
              </a:rPr>
              <a:t>NASLOV</a:t>
            </a:r>
            <a:endParaRPr lang="sr-Latn-R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237066" y="1790057"/>
            <a:ext cx="3375378" cy="212365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2"/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latin typeface="Arial" panose="020B0604020202020204" pitchFamily="34" charset="0"/>
                <a:cs typeface="Arial" panose="020B0604020202020204" pitchFamily="34" charset="0"/>
              </a:rPr>
              <a:t>UVOD</a:t>
            </a: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242709" y="4063076"/>
            <a:ext cx="3369735" cy="273921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2"/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</a:p>
          <a:p>
            <a:endParaRPr lang="hr-HR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R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3691464" y="1782911"/>
            <a:ext cx="4572000" cy="1754326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2"/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latin typeface="Arial" panose="020B0604020202020204" pitchFamily="34" charset="0"/>
                <a:cs typeface="Arial" panose="020B0604020202020204" pitchFamily="34" charset="0"/>
              </a:rPr>
              <a:t>REZULTATI</a:t>
            </a: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8458195" y="5333130"/>
            <a:ext cx="3625558" cy="138499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2"/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latin typeface="Arial" panose="020B0604020202020204" pitchFamily="34" charset="0"/>
                <a:cs typeface="Arial" panose="020B0604020202020204" pitchFamily="34" charset="0"/>
              </a:rPr>
              <a:t>LITERATURA</a:t>
            </a:r>
          </a:p>
          <a:p>
            <a:pPr algn="ctr"/>
            <a:endParaRPr lang="hr-HR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kstniOkvir 13"/>
          <p:cNvSpPr txBox="1"/>
          <p:nvPr/>
        </p:nvSpPr>
        <p:spPr>
          <a:xfrm>
            <a:off x="3691465" y="3583174"/>
            <a:ext cx="4572000" cy="323165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2"/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latin typeface="Arial" panose="020B0604020202020204" pitchFamily="34" charset="0"/>
                <a:cs typeface="Arial" panose="020B0604020202020204" pitchFamily="34" charset="0"/>
              </a:rPr>
              <a:t>RASPRAVA I ZAKLJUČAK</a:t>
            </a: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Ravni poveznik 15"/>
          <p:cNvCxnSpPr/>
          <p:nvPr/>
        </p:nvCxnSpPr>
        <p:spPr>
          <a:xfrm>
            <a:off x="1068209" y="2096915"/>
            <a:ext cx="16820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>
            <a:off x="1068209" y="4372422"/>
            <a:ext cx="16820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>
            <a:off x="5069567" y="2096915"/>
            <a:ext cx="16820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>
            <a:off x="5069567" y="3880066"/>
            <a:ext cx="16820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niOkvir 3">
            <a:extLst>
              <a:ext uri="{FF2B5EF4-FFF2-40B4-BE49-F238E27FC236}">
                <a16:creationId xmlns:a16="http://schemas.microsoft.com/office/drawing/2014/main" id="{BCE00F7C-EDB4-42AB-852A-0587F6560767}"/>
              </a:ext>
            </a:extLst>
          </p:cNvPr>
          <p:cNvSpPr txBox="1"/>
          <p:nvPr/>
        </p:nvSpPr>
        <p:spPr>
          <a:xfrm>
            <a:off x="4977245" y="1104769"/>
            <a:ext cx="696749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b="1" dirty="0">
                <a:latin typeface="Arial" panose="020B0604020202020204" pitchFamily="34" charset="0"/>
                <a:cs typeface="Arial" panose="020B0604020202020204" pitchFamily="34" charset="0"/>
              </a:rPr>
              <a:t>Autori</a:t>
            </a:r>
          </a:p>
          <a:p>
            <a:r>
              <a:rPr lang="hr-HR" sz="1200" i="1" dirty="0">
                <a:latin typeface="Arial" panose="020B0604020202020204" pitchFamily="34" charset="0"/>
                <a:cs typeface="Arial" panose="020B0604020202020204" pitchFamily="34" charset="0"/>
              </a:rPr>
              <a:t>Institucija</a:t>
            </a:r>
          </a:p>
        </p:txBody>
      </p:sp>
      <p:cxnSp>
        <p:nvCxnSpPr>
          <p:cNvPr id="24" name="Ravni poveznik 19"/>
          <p:cNvCxnSpPr/>
          <p:nvPr/>
        </p:nvCxnSpPr>
        <p:spPr>
          <a:xfrm>
            <a:off x="9340852" y="4810133"/>
            <a:ext cx="1682045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niOkvir 2">
            <a:extLst>
              <a:ext uri="{FF2B5EF4-FFF2-40B4-BE49-F238E27FC236}">
                <a16:creationId xmlns:a16="http://schemas.microsoft.com/office/drawing/2014/main" id="{4F07D916-22FE-5F17-77A1-592DD995CC3F}"/>
              </a:ext>
            </a:extLst>
          </p:cNvPr>
          <p:cNvSpPr txBox="1"/>
          <p:nvPr/>
        </p:nvSpPr>
        <p:spPr>
          <a:xfrm>
            <a:off x="8503920" y="1772750"/>
            <a:ext cx="3490522" cy="341632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2"/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hr-HR" sz="1200" b="1" dirty="0">
                <a:latin typeface="Arial" panose="020B0604020202020204" pitchFamily="34" charset="0"/>
                <a:cs typeface="Arial" panose="020B0604020202020204" pitchFamily="34" charset="0"/>
              </a:rPr>
              <a:t>SLIKA - GRAFIKON</a:t>
            </a: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H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Ravni poveznik 18">
            <a:extLst>
              <a:ext uri="{FF2B5EF4-FFF2-40B4-BE49-F238E27FC236}">
                <a16:creationId xmlns:a16="http://schemas.microsoft.com/office/drawing/2014/main" id="{E6D944FF-3619-1696-DB8D-B4F0E5930E9D}"/>
              </a:ext>
            </a:extLst>
          </p:cNvPr>
          <p:cNvCxnSpPr/>
          <p:nvPr/>
        </p:nvCxnSpPr>
        <p:spPr>
          <a:xfrm>
            <a:off x="9440676" y="2096915"/>
            <a:ext cx="16820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8">
            <a:extLst>
              <a:ext uri="{FF2B5EF4-FFF2-40B4-BE49-F238E27FC236}">
                <a16:creationId xmlns:a16="http://schemas.microsoft.com/office/drawing/2014/main" id="{E923093A-94A8-32A5-1789-0C752A1FB2EE}"/>
              </a:ext>
            </a:extLst>
          </p:cNvPr>
          <p:cNvCxnSpPr/>
          <p:nvPr/>
        </p:nvCxnSpPr>
        <p:spPr>
          <a:xfrm>
            <a:off x="9440676" y="5595188"/>
            <a:ext cx="16820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74157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- poster prezentacija" id="{7FF3DDC8-8BEB-DF47-8CBD-38AE8ACB1624}" vid="{A81AED74-7B6A-A943-8F4A-A5A731D7312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8634</TotalTime>
  <Words>13</Words>
  <Application>Microsoft Macintosh PowerPoint</Application>
  <PresentationFormat>Widescreen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sustava Office</vt:lpstr>
      <vt:lpstr>NASLOV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Goran Leko</dc:creator>
  <cp:lastModifiedBy>Microsoft Office User</cp:lastModifiedBy>
  <cp:revision>45</cp:revision>
  <dcterms:created xsi:type="dcterms:W3CDTF">2017-09-18T13:17:12Z</dcterms:created>
  <dcterms:modified xsi:type="dcterms:W3CDTF">2026-04-15T09:19:31Z</dcterms:modified>
</cp:coreProperties>
</file>