
<file path=[Content_Types].xml><?xml version="1.0" encoding="utf-8"?>
<Types xmlns="http://schemas.openxmlformats.org/package/2006/content-types">
  <Default Extension="jpeg" ContentType="image/jpeg"/>
  <Default Extension="jp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</p:sldIdLst>
  <p:sldSz cx="12192000" cy="6858000"/>
  <p:notesSz cx="6858000" cy="9144000"/>
  <p:defaultTextStyle>
    <a:defPPr>
      <a:defRPr lang="en-HR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0846"/>
    <p:restoredTop sz="94690"/>
  </p:normalViewPr>
  <p:slideViewPr>
    <p:cSldViewPr snapToGrid="0" snapToObjects="1">
      <p:cViewPr varScale="1">
        <p:scale>
          <a:sx n="105" d="100"/>
          <a:sy n="105" d="100"/>
        </p:scale>
        <p:origin x="1068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9342779-5C61-4546-A21B-5ED5B45B2BD5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162CF21-37E5-AB42-91C4-1AB8E092F2D9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GB"/>
              <a:t>Click to edit Master subtitle style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2BDC6F9-EEDA-3948-8474-8B523D0D64D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FBCE940-0C7B-3D47-B13A-B90BCBBF91E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3CFAA10-34A8-FB46-822D-CE4BF42DACD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89479376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9BE2260-3178-A34C-9E7F-BC13F0E628D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0D7450A1-AC1A-374E-AF06-ED29525870E8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BCD995B-FD2B-8A4E-9866-A8105F5BF6D5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461FEBA-1899-BF44-8A79-B749E11F7B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2EBD6BA0-9B59-2946-A868-2325D86A29B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42487428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39D34416-2751-5F47-9299-DD3A3FAAF05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CCAAFE86-21CA-8A4D-AF08-A364EC40D45C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54290FF8-160E-DF43-83A8-BA82AC18E20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03FD2A4-F960-B746-A09E-9F995F24DAE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D1298FD-D2E1-C147-80E6-D89D84EEB14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53296425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36B87E-3397-EA47-A221-CF20E66A69A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A0670F-3649-124A-B005-EB6671C3A38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79F5E312-D374-7F4A-B77B-80AE5E83CC5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916372F-B50C-0842-9988-045DAC3B8D5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A885F28F-1758-DB41-B4A0-BA796E61946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85911184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9AF5191-5578-8C47-8FE8-BF62A1A37A1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2B5C65C-A7EE-FC49-AB63-82FC5D2B4F9B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5776EEC-E187-8144-831E-7676C904459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C5038CBE-8688-2F49-8001-57D649F14E6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FD9CE056-9AAD-FA4E-9C8E-A200C14E24C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94036868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5A808F0-E195-0E46-A08D-138BD91F2A9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058A650-1D04-484A-91D3-68980C23881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56C70C5-5CC6-EB44-A1E8-67541064B432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8E2A02B8-2D5F-6C44-A4B2-9776F7C9DB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7CD8A5-38ED-3648-8EE7-AF0EDF9FBCB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B849DCF-D0A8-C742-9226-7F5833D97F1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69364757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635389C-FAFE-A241-A963-6130EBB58EC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88F37BB3-2424-1C44-878B-53473B4431E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0F8F94D1-4C7C-414D-99DE-C0C23EEA1105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CBBBDA97-5003-6846-99E3-381F66394634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8CC51B6F-8DA9-DA4A-B592-2344DD5E308B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DF4D58FF-9F68-C541-83A0-88D1E96EAA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0F5FC3C1-4D81-A243-853A-F49F0EAA246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91D1D652-C752-3E43-B8C8-390C3A020EB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8942245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6A0B00F-AFA5-5340-94DF-62209144A5F9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FA787D88-F244-594B-8C34-6537B1FCE0F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78BBF968-B8D6-8D40-A728-EC8FDD4E572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C83F97CD-D25D-C24E-9D08-4E2B3241FD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352715916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952E58D5-4FDD-1741-8676-D81D4EC7852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D504D8F7-1B0D-5D4C-8E97-5DD482FEB56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54D0EEAE-E7AE-324B-BA77-DBECC73BDC9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1208713737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13DAB4B-EDF1-4149-9DC8-41459CFCFAC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B209217-3F34-254B-ABD7-64778530F5C0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3B30EE5-4D2B-864B-865D-2C6E0052BA88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84E8398-DFED-7C4B-8897-F825D9593F5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9B361BBE-C128-FC4C-934F-0DD69282965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174AB65-818D-514D-A930-D6CB68A4B9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24654027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933E546-E003-624F-AA64-6BC71AC7B58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0C4A1CB3-6FEE-ED42-8816-E8AB55FF52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HR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5138F65-B0F5-724D-9CAB-A62A2C5BE81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GB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38277028-DE57-3144-AFEB-8307238DFFC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6761492C-95C0-B145-BB3E-0D8037469E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HR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EEEB84A4-7E53-144F-BC10-11DC5410F2B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05162364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DCD00051-A634-F745-A534-23F29AAEC6C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GB"/>
              <a:t>Click to edit Master title style</a:t>
            </a:r>
            <a:endParaRPr lang="en-HR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91D62627-8527-9044-BC7F-3857A2477B8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GB"/>
              <a:t>Click to edit Master text styles</a:t>
            </a:r>
          </a:p>
          <a:p>
            <a:pPr lvl="1"/>
            <a:r>
              <a:rPr lang="en-GB"/>
              <a:t>Second level</a:t>
            </a:r>
          </a:p>
          <a:p>
            <a:pPr lvl="2"/>
            <a:r>
              <a:rPr lang="en-GB"/>
              <a:t>Third level</a:t>
            </a:r>
          </a:p>
          <a:p>
            <a:pPr lvl="3"/>
            <a:r>
              <a:rPr lang="en-GB"/>
              <a:t>Fourth level</a:t>
            </a:r>
          </a:p>
          <a:p>
            <a:pPr lvl="4"/>
            <a:r>
              <a:rPr lang="en-GB"/>
              <a:t>Fifth level</a:t>
            </a:r>
            <a:endParaRPr lang="en-HR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42A3078-44B8-2C49-853F-5AEADA125A8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01694EB6-653D-C04D-B45F-20466291FFA2}" type="datetimeFigureOut">
              <a:rPr lang="en-HR" smtClean="0"/>
              <a:t>06/10/2026</a:t>
            </a:fld>
            <a:endParaRPr lang="en-HR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619FE99-CF85-9F43-8C35-63459D4813B8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HR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ECF4EB8-7E3A-5541-82F7-A066BDBCF62E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85ABC58A-7A38-EE46-94C9-1892F941B90C}" type="slidenum">
              <a:rPr lang="en-HR" smtClean="0"/>
              <a:t>‹#›</a:t>
            </a:fld>
            <a:endParaRPr lang="en-HR"/>
          </a:p>
        </p:txBody>
      </p:sp>
    </p:spTree>
    <p:extLst>
      <p:ext uri="{BB962C8B-B14F-4D97-AF65-F5344CB8AC3E}">
        <p14:creationId xmlns:p14="http://schemas.microsoft.com/office/powerpoint/2010/main" val="410688773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HR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>
            <a:extLst>
              <a:ext uri="{FF2B5EF4-FFF2-40B4-BE49-F238E27FC236}">
                <a16:creationId xmlns:a16="http://schemas.microsoft.com/office/drawing/2014/main" id="{B63DA124-78EB-1D40-B080-0578668732E2}"/>
              </a:ext>
            </a:extLst>
          </p:cNvPr>
          <p:cNvPicPr>
            <a:picLocks noGrp="1" noRot="1" noChangeAspect="1" noMove="1" noResize="1" noEditPoints="1" noAdjustHandles="1" noChangeArrowheads="1" noChangeShapeType="1" noCrop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" y="0"/>
            <a:ext cx="12188952" cy="685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49316283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>
            <a:extLst>
              <a:ext uri="{FF2B5EF4-FFF2-40B4-BE49-F238E27FC236}">
                <a16:creationId xmlns:a16="http://schemas.microsoft.com/office/drawing/2014/main" id="{89422F85-45C8-3640-AACC-F7C985191203}"/>
              </a:ext>
            </a:extLst>
          </p:cNvPr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524" y="0"/>
            <a:ext cx="12188952" cy="6858000"/>
          </a:xfrm>
          <a:prstGeom prst="rect">
            <a:avLst/>
          </a:prstGeom>
        </p:spPr>
      </p:pic>
      <p:sp>
        <p:nvSpPr>
          <p:cNvPr id="2" name="Title 1">
            <a:extLst>
              <a:ext uri="{FF2B5EF4-FFF2-40B4-BE49-F238E27FC236}">
                <a16:creationId xmlns:a16="http://schemas.microsoft.com/office/drawing/2014/main" id="{2DFB68BE-3055-3B4C-AFD8-7F11761238AC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3082247" y="1296053"/>
            <a:ext cx="7931650" cy="884173"/>
          </a:xfrm>
        </p:spPr>
        <p:txBody>
          <a:bodyPr>
            <a:normAutofit fontScale="90000"/>
          </a:bodyPr>
          <a:lstStyle/>
          <a:p>
            <a:pPr algn="l"/>
            <a:r>
              <a:rPr lang="en-HR" b="1" dirty="0">
                <a:latin typeface="Arial" panose="020B0604020202020204" pitchFamily="34" charset="0"/>
                <a:cs typeface="Arial" panose="020B0604020202020204" pitchFamily="34" charset="0"/>
              </a:rPr>
              <a:t>Naslov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64DB21-2EE0-A843-B847-2BA5044D94A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3082247" y="2424702"/>
            <a:ext cx="7828908" cy="4701437"/>
          </a:xfrm>
        </p:spPr>
        <p:txBody>
          <a:bodyPr/>
          <a:lstStyle/>
          <a:p>
            <a:pPr algn="l"/>
            <a:r>
              <a:rPr lang="en-HR" dirty="0">
                <a:latin typeface="Arial" panose="020B0604020202020204" pitchFamily="34" charset="0"/>
                <a:cs typeface="Arial" panose="020B0604020202020204" pitchFamily="34" charset="0"/>
              </a:rPr>
              <a:t>Tekst</a:t>
            </a:r>
          </a:p>
        </p:txBody>
      </p:sp>
    </p:spTree>
    <p:extLst>
      <p:ext uri="{BB962C8B-B14F-4D97-AF65-F5344CB8AC3E}">
        <p14:creationId xmlns:p14="http://schemas.microsoft.com/office/powerpoint/2010/main" val="34266450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55</TotalTime>
  <Words>2</Words>
  <Application>Microsoft Office PowerPoint</Application>
  <PresentationFormat>Široki zaslon</PresentationFormat>
  <Paragraphs>2</Paragraphs>
  <Slides>2</Slides>
  <Notes>0</Notes>
  <HiddenSlides>0</HiddenSlides>
  <MMClips>0</MMClips>
  <ScaleCrop>false</ScaleCrop>
  <HeadingPairs>
    <vt:vector size="6" baseType="variant">
      <vt:variant>
        <vt:lpstr>Korišteni fontovi</vt:lpstr>
      </vt:variant>
      <vt:variant>
        <vt:i4>3</vt:i4>
      </vt:variant>
      <vt:variant>
        <vt:lpstr>Tema</vt:lpstr>
      </vt:variant>
      <vt:variant>
        <vt:i4>1</vt:i4>
      </vt:variant>
      <vt:variant>
        <vt:lpstr>Naslovi slajdova</vt:lpstr>
      </vt:variant>
      <vt:variant>
        <vt:i4>2</vt:i4>
      </vt:variant>
    </vt:vector>
  </HeadingPairs>
  <TitlesOfParts>
    <vt:vector size="6" baseType="lpstr">
      <vt:lpstr>Arial</vt:lpstr>
      <vt:lpstr>Calibri</vt:lpstr>
      <vt:lpstr>Calibri Light</vt:lpstr>
      <vt:lpstr>Office Theme</vt:lpstr>
      <vt:lpstr>PowerPoint prezentacija</vt:lpstr>
      <vt:lpstr>Naslov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Microsoft Office User</dc:creator>
  <cp:lastModifiedBy>Natalija Babić</cp:lastModifiedBy>
  <cp:revision>13</cp:revision>
  <dcterms:created xsi:type="dcterms:W3CDTF">2021-04-29T08:28:23Z</dcterms:created>
  <dcterms:modified xsi:type="dcterms:W3CDTF">2026-06-10T10:51:58Z</dcterms:modified>
</cp:coreProperties>
</file>